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4" r:id="rId18"/>
    <p:sldId id="275" r:id="rId19"/>
    <p:sldId id="272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ru.wikipedia.org/wiki/%D0%A4%D0%B0%D0%B9%D0%BB:Elps-slr.sv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052736"/>
            <a:ext cx="8229600" cy="1828800"/>
          </a:xfrm>
        </p:spPr>
        <p:txBody>
          <a:bodyPr/>
          <a:lstStyle/>
          <a:p>
            <a:r>
              <a:rPr lang="ru-RU" b="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Полярная система координат</a:t>
            </a:r>
            <a:endParaRPr lang="ru-RU" b="0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4869160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Подготовила: </a:t>
            </a:r>
            <a:endParaRPr lang="ru-RU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Штанько С.А. </a:t>
            </a:r>
          </a:p>
          <a:p>
            <a:r>
              <a:rPr lang="ru-RU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г</a:t>
            </a:r>
            <a:r>
              <a:rPr lang="ru-RU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р. 2Б15</a:t>
            </a:r>
          </a:p>
          <a:p>
            <a:r>
              <a:rPr lang="ru-RU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Преподаватель:</a:t>
            </a:r>
          </a:p>
          <a:p>
            <a:r>
              <a:rPr lang="ru-RU" i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Тарбокова</a:t>
            </a:r>
            <a:r>
              <a:rPr lang="ru-RU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Т.В.</a:t>
            </a:r>
          </a:p>
        </p:txBody>
      </p:sp>
    </p:spTree>
    <p:extLst>
      <p:ext uri="{BB962C8B-B14F-4D97-AF65-F5344CB8AC3E}">
        <p14:creationId xmlns:p14="http://schemas.microsoft.com/office/powerpoint/2010/main" val="105837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0040"/>
            <a:ext cx="7300664" cy="3006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>
            <a:normAutofit/>
          </a:bodyPr>
          <a:lstStyle/>
          <a:p>
            <a:pPr algn="ctr"/>
            <a:endParaRPr lang="ru-RU" sz="2400" i="1" dirty="0" smtClean="0"/>
          </a:p>
          <a:p>
            <a:pPr algn="ctr"/>
            <a:endParaRPr lang="ru-RU" sz="2400" i="1" dirty="0"/>
          </a:p>
          <a:p>
            <a:pPr algn="ctr"/>
            <a:endParaRPr lang="ru-RU" sz="2400" i="1" dirty="0" smtClean="0"/>
          </a:p>
          <a:p>
            <a:pPr algn="ctr"/>
            <a:r>
              <a:rPr lang="ru-RU" sz="2400" i="1" dirty="0" smtClean="0"/>
              <a:t>Полярная система координат — двумерная система координат, в которой каждая точка на плоскости определяется двумя числами — полярным углом и полярным радиусом.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84947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20040"/>
            <a:ext cx="7012632" cy="4446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7239000" cy="5619024"/>
          </a:xfrm>
        </p:spPr>
        <p:txBody>
          <a:bodyPr>
            <a:normAutofit/>
          </a:bodyPr>
          <a:lstStyle/>
          <a:p>
            <a:pPr algn="ctr"/>
            <a:endParaRPr lang="ru-RU" i="1" dirty="0" smtClean="0"/>
          </a:p>
          <a:p>
            <a:pPr algn="ctr"/>
            <a:endParaRPr lang="ru-RU" i="1" dirty="0"/>
          </a:p>
          <a:p>
            <a:pPr algn="ctr"/>
            <a:r>
              <a:rPr lang="ru-RU" i="1" dirty="0" smtClean="0"/>
              <a:t>Полярная </a:t>
            </a:r>
            <a:r>
              <a:rPr lang="ru-RU" i="1" dirty="0"/>
              <a:t>система координат задаётся лучом, который называют нулевым или полярной осью. Точка, из которой выходит этот луч, называется началом координат или полюсом. Любая точка на плоскости определяется двумя полярными координатами: радиальной и угловой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70451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320040"/>
            <a:ext cx="6292552" cy="51667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7156648" cy="5256584"/>
          </a:xfrm>
        </p:spPr>
        <p:txBody>
          <a:bodyPr>
            <a:normAutofit/>
          </a:bodyPr>
          <a:lstStyle/>
          <a:p>
            <a:r>
              <a:rPr lang="ru-RU" sz="1800" i="1" dirty="0" smtClean="0"/>
              <a:t>О</a:t>
            </a:r>
            <a:r>
              <a:rPr lang="ru-RU" sz="2000" i="1" dirty="0" smtClean="0"/>
              <a:t>пределённая таким образом радиальная координата может принимать значения от нуля до бесконечности, а угловая координата изменяется в пределах от 0° до 360°. Однако, для удобства область значений полярной координаты можно расширить за пределы полного угла, а также разрешить ей принимать отрицательные значения, что отвечает повороту полярной оси по часовой стрелке.</a:t>
            </a:r>
            <a:endParaRPr lang="ru-RU" sz="20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5445224"/>
            <a:ext cx="39493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/>
              <a:t>Полярная сетка, на которой отложено несколько углов с пометками в градусах</a:t>
            </a:r>
          </a:p>
        </p:txBody>
      </p:sp>
      <p:pic>
        <p:nvPicPr>
          <p:cNvPr id="1027" name="Picture 3" descr="C:\Users\Александр\Pictures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45024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69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Немного </a:t>
            </a:r>
            <a:r>
              <a:rPr lang="ru-RU" b="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из истории</a:t>
            </a:r>
            <a:endParaRPr lang="ru-RU" b="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i="1" dirty="0"/>
              <a:t>Существуют разные версии о введении полярных координат в качестве формальной системы координат. Полная история возникновения и исследования описана в работе профессора из Гарварда Джулиан </a:t>
            </a:r>
            <a:r>
              <a:rPr lang="ru-RU" sz="2000" i="1" dirty="0" err="1"/>
              <a:t>Лоувел</a:t>
            </a:r>
            <a:r>
              <a:rPr lang="ru-RU" sz="2000" i="1" dirty="0"/>
              <a:t> </a:t>
            </a:r>
            <a:r>
              <a:rPr lang="ru-RU" sz="2000" i="1" dirty="0" err="1"/>
              <a:t>Кулидж</a:t>
            </a:r>
            <a:r>
              <a:rPr lang="ru-RU" sz="2000" i="1" dirty="0"/>
              <a:t> </a:t>
            </a:r>
            <a:r>
              <a:rPr lang="ru-RU" sz="2000" i="1" dirty="0" smtClean="0"/>
              <a:t>«Происхождение </a:t>
            </a:r>
            <a:r>
              <a:rPr lang="ru-RU" sz="2000" i="1" dirty="0"/>
              <a:t>полярных координат</a:t>
            </a:r>
            <a:r>
              <a:rPr lang="ru-RU" sz="2000" i="1" dirty="0" smtClean="0"/>
              <a:t>».</a:t>
            </a:r>
          </a:p>
          <a:p>
            <a:r>
              <a:rPr lang="ru-RU" sz="2000" i="1" dirty="0" err="1" smtClean="0"/>
              <a:t>Грегуар</a:t>
            </a:r>
            <a:r>
              <a:rPr lang="ru-RU" sz="2000" i="1" dirty="0" smtClean="0"/>
              <a:t> </a:t>
            </a:r>
            <a:r>
              <a:rPr lang="ru-RU" sz="2000" i="1" dirty="0"/>
              <a:t>де Сен-</a:t>
            </a:r>
            <a:r>
              <a:rPr lang="ru-RU" sz="2000" i="1" dirty="0" err="1"/>
              <a:t>Венсан</a:t>
            </a:r>
            <a:r>
              <a:rPr lang="ru-RU" sz="2000" i="1" dirty="0"/>
              <a:t> и </a:t>
            </a:r>
            <a:r>
              <a:rPr lang="ru-RU" sz="2000" i="1" dirty="0" err="1"/>
              <a:t>Бонавентура</a:t>
            </a:r>
            <a:r>
              <a:rPr lang="ru-RU" sz="2000" i="1" dirty="0"/>
              <a:t> Кавальери независимо друг от друга пришли к похожей концепции в середине XVII века. Сен-</a:t>
            </a:r>
            <a:r>
              <a:rPr lang="ru-RU" sz="2000" i="1" dirty="0" err="1"/>
              <a:t>Венсан</a:t>
            </a:r>
            <a:r>
              <a:rPr lang="ru-RU" sz="2000" i="1" dirty="0"/>
              <a:t> описал полярную систему в личных заметках в 1625 году, напечатав свои труды в 1647; а Кавальери напечатал свои труды в 1635 году, и исправленную версию в 1653 году. </a:t>
            </a:r>
          </a:p>
        </p:txBody>
      </p:sp>
    </p:spTree>
    <p:extLst>
      <p:ext uri="{BB962C8B-B14F-4D97-AF65-F5344CB8AC3E}">
        <p14:creationId xmlns:p14="http://schemas.microsoft.com/office/powerpoint/2010/main" val="320242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/>
              <a:t> </a:t>
            </a:r>
            <a:r>
              <a:rPr lang="ru-RU" sz="2400" i="1" dirty="0"/>
              <a:t>Введение термина «полярные координаты» приписывают </a:t>
            </a:r>
            <a:r>
              <a:rPr lang="ru-RU" sz="2400" i="1" dirty="0" err="1"/>
              <a:t>Грегорио</a:t>
            </a:r>
            <a:r>
              <a:rPr lang="ru-RU" sz="2400" i="1" dirty="0"/>
              <a:t> Фонтана. В XVIII веке он входил в лексикон итальянских авторов. В английский язык термин попал через перевод трактата Сильвестра </a:t>
            </a:r>
            <a:r>
              <a:rPr lang="ru-RU" sz="2400" i="1" dirty="0" err="1"/>
              <a:t>Лакруа</a:t>
            </a:r>
            <a:r>
              <a:rPr lang="ru-RU" sz="2400" i="1" dirty="0"/>
              <a:t> «Дифференциальное и интегральное исчисление», выполненного в 1816 году Джорджем </a:t>
            </a:r>
            <a:r>
              <a:rPr lang="ru-RU" sz="2400" i="1" dirty="0" err="1"/>
              <a:t>Пикоком</a:t>
            </a:r>
            <a:r>
              <a:rPr lang="ru-RU" sz="2400" i="1" dirty="0"/>
              <a:t>. </a:t>
            </a:r>
            <a:r>
              <a:rPr lang="ru-RU" sz="2400" i="1" dirty="0" smtClean="0"/>
              <a:t>Среди самых известных кривых: полярная роза, архимедова спираль, Лемниската, улитка Паскаля и кардиоида.</a:t>
            </a:r>
            <a:endParaRPr lang="ru-RU" sz="2400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481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Кривые в полярной системе координат</a:t>
            </a:r>
            <a:endParaRPr lang="ru-RU" sz="3200" b="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   </a:t>
            </a:r>
            <a:endParaRPr lang="ru-RU" sz="4000" i="1" dirty="0"/>
          </a:p>
        </p:txBody>
      </p:sp>
      <p:pic>
        <p:nvPicPr>
          <p:cNvPr id="2050" name="Picture 2" descr="C:\Users\Александр\Desktop\Rhodonea_curv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15868"/>
            <a:ext cx="5328592" cy="460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26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3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300" b="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Окружность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3"/>
            <a:ext cx="7002661" cy="25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Александр\Pictures\circle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29100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2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</a:t>
            </a:r>
            <a:r>
              <a:rPr lang="ru-RU" sz="3000" b="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Прямая</a:t>
            </a:r>
            <a:endParaRPr lang="ru-RU" sz="3000" b="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25782"/>
            <a:ext cx="6696744" cy="3375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544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        </a:t>
            </a:r>
            <a:r>
              <a:rPr lang="ru-RU" sz="3300" b="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Полярная </a:t>
            </a:r>
            <a:r>
              <a:rPr lang="ru-RU" sz="33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роза</a:t>
            </a:r>
            <a:br>
              <a:rPr lang="ru-RU" sz="33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3300" b="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484784"/>
            <a:ext cx="6632855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905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Александр\Pictures\roza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31683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Александр\Pictures\roza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708920"/>
            <a:ext cx="3417168" cy="341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68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</a:t>
            </a:r>
            <a:r>
              <a:rPr lang="ru-RU" sz="3000" b="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Спираль </a:t>
            </a:r>
            <a:r>
              <a:rPr lang="ru-RU" sz="30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Архимеда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7364698" cy="3305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659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Александр\Pictures\spiral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048372" cy="30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Александр\Pictures\archspr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467" y="2420888"/>
            <a:ext cx="3377356" cy="377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8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</a:t>
            </a:r>
            <a:r>
              <a:rPr lang="ru-RU" sz="3000" b="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Конические </a:t>
            </a:r>
            <a:r>
              <a:rPr lang="ru-RU" sz="30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сечения</a:t>
            </a:r>
          </a:p>
        </p:txBody>
      </p:sp>
      <p:pic>
        <p:nvPicPr>
          <p:cNvPr id="4" name="Объект 3" descr="http://upload.wikimedia.org/wikipedia/commons/thumb/3/35/Elps-slr.svg/250px-Elps-slr.svg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229200"/>
            <a:ext cx="2381250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0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52" y="1844824"/>
            <a:ext cx="7392561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032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</a:t>
            </a:r>
            <a:r>
              <a:rPr lang="ru-RU" dirty="0" smtClean="0"/>
              <a:t>Астроида</a:t>
            </a:r>
            <a:endParaRPr lang="ru-RU" sz="3000" b="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52" y="1507859"/>
            <a:ext cx="8012948" cy="104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56539"/>
            <a:ext cx="7488832" cy="2079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20747"/>
            <a:ext cx="7233984" cy="1084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80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Александр\Pictures\429px-Asteroid_2_sv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87" y="2008981"/>
            <a:ext cx="4086225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35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Циклоида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7272808" cy="489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2428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Александр\Desktop\kukloeides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7350598" cy="270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820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СПАСИБО ЗА ВНИМАНИЕ!!!</a:t>
            </a:r>
            <a:endParaRPr lang="ru-RU" sz="3000" b="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 descr="C:\Users\Александр\Desktop\pict0407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747044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44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Список использованной литературы</a:t>
            </a:r>
            <a:endParaRPr lang="ru-RU" sz="3000" b="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ru.wikipedia.org</a:t>
            </a:r>
            <a:endParaRPr lang="ru-RU" dirty="0" smtClean="0"/>
          </a:p>
          <a:p>
            <a:r>
              <a:rPr lang="en-US" dirty="0" smtClean="0"/>
              <a:t>pm298.ru</a:t>
            </a:r>
            <a:endParaRPr lang="ru-RU" dirty="0" smtClean="0"/>
          </a:p>
          <a:p>
            <a:r>
              <a:rPr lang="en-US" dirty="0"/>
              <a:t>a-geometry.narod.ru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55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119</TotalTime>
  <Words>329</Words>
  <Application>Microsoft Office PowerPoint</Application>
  <PresentationFormat>Экран (4:3)</PresentationFormat>
  <Paragraphs>33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Изящная</vt:lpstr>
      <vt:lpstr>Полярная система координат</vt:lpstr>
      <vt:lpstr>Презентация PowerPoint</vt:lpstr>
      <vt:lpstr>Презентация PowerPoint</vt:lpstr>
      <vt:lpstr>Презентация PowerPoint</vt:lpstr>
      <vt:lpstr>       Немного из истории</vt:lpstr>
      <vt:lpstr>Презентация PowerPoint</vt:lpstr>
      <vt:lpstr>Кривые в полярной системе координат</vt:lpstr>
      <vt:lpstr>                      Окружность </vt:lpstr>
      <vt:lpstr>                Прямая</vt:lpstr>
      <vt:lpstr>                     Полярная роза </vt:lpstr>
      <vt:lpstr>Презентация PowerPoint</vt:lpstr>
      <vt:lpstr>           Спираль Архимеда</vt:lpstr>
      <vt:lpstr>Презентация PowerPoint</vt:lpstr>
      <vt:lpstr>          Конические сечения</vt:lpstr>
      <vt:lpstr>              Астроида</vt:lpstr>
      <vt:lpstr>Презентация PowerPoint</vt:lpstr>
      <vt:lpstr>            Циклоида</vt:lpstr>
      <vt:lpstr>Презентация PowerPoint</vt:lpstr>
      <vt:lpstr>            СПАСИБО ЗА ВНИМАНИЕ!!!</vt:lpstr>
      <vt:lpstr>Список использованной литературы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Александр</cp:lastModifiedBy>
  <cp:revision>25</cp:revision>
  <dcterms:created xsi:type="dcterms:W3CDTF">2012-04-02T16:00:18Z</dcterms:created>
  <dcterms:modified xsi:type="dcterms:W3CDTF">2012-06-05T14:48:29Z</dcterms:modified>
</cp:coreProperties>
</file>