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26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23.10.2012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23.10.2012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23.10.2012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23.10.2012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Объект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Объект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23.10.2012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23.10.2012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Объект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23.10.2012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23.10.2012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23.10.2012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60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Гийом</a:t>
            </a:r>
            <a:r>
              <a:rPr lang="ru-RU" sz="60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Франсуа де </a:t>
            </a:r>
            <a:r>
              <a:rPr lang="ru-RU" sz="60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Лопиталь</a:t>
            </a:r>
            <a:endParaRPr lang="ru-RU" sz="6000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9786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lopita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980728"/>
            <a:ext cx="4075466" cy="4954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260648"/>
            <a:ext cx="4546848" cy="5835352"/>
          </a:xfrm>
        </p:spPr>
        <p:txBody>
          <a:bodyPr/>
          <a:lstStyle/>
          <a:p>
            <a:endParaRPr lang="ru-RU" b="1" i="1" dirty="0" smtClean="0"/>
          </a:p>
          <a:p>
            <a:r>
              <a:rPr lang="ru-RU" sz="3600" b="1" i="1" dirty="0" err="1" smtClean="0">
                <a:latin typeface="Times New Roman" pitchFamily="18" charset="0"/>
                <a:cs typeface="Times New Roman" pitchFamily="18" charset="0"/>
              </a:rPr>
              <a:t>Гийом</a:t>
            </a:r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i="1" dirty="0">
                <a:latin typeface="Times New Roman" pitchFamily="18" charset="0"/>
                <a:cs typeface="Times New Roman" pitchFamily="18" charset="0"/>
              </a:rPr>
              <a:t>Франсуа </a:t>
            </a:r>
            <a:r>
              <a:rPr lang="ru-RU" sz="3600" b="1" i="1" dirty="0" err="1">
                <a:latin typeface="Times New Roman" pitchFamily="18" charset="0"/>
                <a:cs typeface="Times New Roman" pitchFamily="18" charset="0"/>
              </a:rPr>
              <a:t>Лопиталь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(1661-1704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) — французский математик, автор первого учебника по математическому анализу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12242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>
        <p:push dir="u"/>
      </p:transition>
    </mc:Choice>
    <mc:Fallback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69133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3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Будущий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известный математик родился в богатой знатной семье в 1661 году во Франции. 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/>
              <a:t>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Интересно, что маркиз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Лопиталь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стал серьезно заниматься наукой после своего ухода с военной службы.</a:t>
            </a:r>
          </a:p>
          <a:p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7604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>
        <p:push dir="u"/>
      </p:transition>
    </mc:Choice>
    <mc:Fallback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63344"/>
          </a:xfrm>
        </p:spPr>
        <p:txBody>
          <a:bodyPr/>
          <a:lstStyle/>
          <a:p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Лопиталь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автор первого печатного учебника по дифференциальному исчислению (1696), в основу которого были положены лекции швейцарского учёного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И.Бернулли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. Исследовал ряд трудных задач математического анализа.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740923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>
        <p:push dir="u"/>
      </p:transition>
    </mc:Choice>
    <mc:Fallback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404664"/>
            <a:ext cx="4186808" cy="5691336"/>
          </a:xfrm>
        </p:spPr>
        <p:txBody>
          <a:bodyPr>
            <a:normAutofit/>
          </a:bodyPr>
          <a:lstStyle/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Главная заслуга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Лопиталя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заключается в первом систематическом изложении математического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анализа.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6168" y="548680"/>
            <a:ext cx="3916407" cy="5184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219600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>
        <p:push dir="u"/>
      </p:transition>
    </mc:Choice>
    <mc:Fallback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D:\3afdb2d8312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692696"/>
            <a:ext cx="3563888" cy="5518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332656"/>
            <a:ext cx="4402832" cy="5763344"/>
          </a:xfrm>
        </p:spPr>
        <p:txBody>
          <a:bodyPr>
            <a:normAutofit/>
          </a:bodyPr>
          <a:lstStyle/>
          <a:p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Другое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известное сочинение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Лопиталя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«Анализ бесконечно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малых»,напечатано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в 1707 г. 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56568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>
        <p:push dir="u"/>
      </p:transition>
    </mc:Choice>
    <mc:Fallback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11560" y="2348880"/>
            <a:ext cx="8229600" cy="1219200"/>
          </a:xfrm>
        </p:spPr>
        <p:txBody>
          <a:bodyPr>
            <a:normAutofit/>
          </a:bodyPr>
          <a:lstStyle/>
          <a:p>
            <a:r>
              <a:rPr lang="ru-RU" sz="4800" b="1" i="1" dirty="0">
                <a:effectLst/>
                <a:latin typeface="Times New Roman" pitchFamily="18" charset="0"/>
                <a:cs typeface="Times New Roman" pitchFamily="18" charset="0"/>
              </a:rPr>
              <a:t>Правило Бернулли-Лопита́ля</a:t>
            </a:r>
            <a:r>
              <a:rPr lang="ru-RU" sz="4800" b="1" i="1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endParaRPr lang="ru-RU" sz="48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68062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>
        <p:push dir="u"/>
      </p:transition>
    </mc:Choice>
    <mc:Fallback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5619328"/>
          </a:xfrm>
        </p:spPr>
        <p:txBody>
          <a:bodyPr/>
          <a:lstStyle/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— метод нахождения пределов функций, раскрывающий неопределённости вида 0/0 и ∞/∞.Обосновывающая метод теорема утверждает, что при некоторых условиях предел отношения функций равен пределу отношения их производных.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28748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>
        <p:push dir="u"/>
      </p:transition>
    </mc:Choice>
    <mc:Fallback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836" y="404813"/>
            <a:ext cx="7936328" cy="56911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313294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>
        <p:push dir="u"/>
      </p:transition>
    </mc:Choice>
    <mc:Fallback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03029" y="-280764"/>
            <a:ext cx="8229600" cy="5115272"/>
          </a:xfrm>
        </p:spPr>
        <p:txBody>
          <a:bodyPr/>
          <a:lstStyle/>
          <a:p>
            <a:pPr marL="0" indent="0">
              <a:buNone/>
            </a:pP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Умер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Гийом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Франсуа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Лопиталь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            2 февраля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в 1704 году на своей родине, в Париже.</a:t>
            </a:r>
          </a:p>
          <a:p>
            <a:endParaRPr lang="ru-RU" dirty="0"/>
          </a:p>
        </p:txBody>
      </p:sp>
      <p:pic>
        <p:nvPicPr>
          <p:cNvPr id="4098" name="Picture 2" descr="D:\chien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276872"/>
            <a:ext cx="6660410" cy="4242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02617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>
        <p:push dir="u"/>
      </p:transition>
    </mc:Choice>
    <mc:Fallback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55576" y="2204864"/>
            <a:ext cx="8229600" cy="1296144"/>
          </a:xfrm>
        </p:spPr>
        <p:txBody>
          <a:bodyPr>
            <a:normAutofit/>
          </a:bodyPr>
          <a:lstStyle/>
          <a:p>
            <a:r>
              <a:rPr lang="ru-RU" sz="5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Спасибо за внимание!</a:t>
            </a:r>
            <a:endParaRPr lang="ru-RU" sz="5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47421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>
        <p:push dir="u"/>
      </p:transition>
    </mc:Choice>
    <mc:Fallback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262</TotalTime>
  <Words>161</Words>
  <Application>Microsoft Office PowerPoint</Application>
  <PresentationFormat>Экран (4:3)</PresentationFormat>
  <Paragraphs>18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Бумажная</vt:lpstr>
      <vt:lpstr>Гийом Франсуа де Лопиталь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Правило Бернулли-Лопита́ля </vt:lpstr>
      <vt:lpstr>Презентация PowerPoint</vt:lpstr>
      <vt:lpstr>Презентация PowerPoint</vt:lpstr>
      <vt:lpstr>Презентация PowerPoint</vt:lpstr>
      <vt:lpstr>   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Гийом Франсуа де Лопиталь</dc:title>
  <dc:creator>Наташа</dc:creator>
  <cp:lastModifiedBy>Наташа</cp:lastModifiedBy>
  <cp:revision>9</cp:revision>
  <dcterms:created xsi:type="dcterms:W3CDTF">2012-10-23T09:10:02Z</dcterms:created>
  <dcterms:modified xsi:type="dcterms:W3CDTF">2012-10-23T13:42:35Z</dcterms:modified>
</cp:coreProperties>
</file>