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1" r:id="rId3"/>
    <p:sldId id="262" r:id="rId4"/>
    <p:sldId id="257" r:id="rId5"/>
    <p:sldId id="258" r:id="rId6"/>
    <p:sldId id="259" r:id="rId7"/>
    <p:sldId id="260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27071E77-5157-428C-BE8F-13663015FF4B}" type="datetimeFigureOut">
              <a:rPr lang="ru-RU" smtClean="0"/>
              <a:t>10.06.2011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259BB9D-7B9C-4CE8-BF7B-B5CEC2A9FCB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071E77-5157-428C-BE8F-13663015FF4B}" type="datetimeFigureOut">
              <a:rPr lang="ru-RU" smtClean="0"/>
              <a:t>10.06.2011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259BB9D-7B9C-4CE8-BF7B-B5CEC2A9FCB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7071E77-5157-428C-BE8F-13663015FF4B}" type="datetimeFigureOut">
              <a:rPr lang="ru-RU" smtClean="0"/>
              <a:t>10.06.2011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E259BB9D-7B9C-4CE8-BF7B-B5CEC2A9FCB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071E77-5157-428C-BE8F-13663015FF4B}" type="datetimeFigureOut">
              <a:rPr lang="ru-RU" smtClean="0"/>
              <a:t>10.06.2011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259BB9D-7B9C-4CE8-BF7B-B5CEC2A9FCB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071E77-5157-428C-BE8F-13663015FF4B}" type="datetimeFigureOut">
              <a:rPr lang="ru-RU" smtClean="0"/>
              <a:t>10.06.2011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259BB9D-7B9C-4CE8-BF7B-B5CEC2A9FCB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071E77-5157-428C-BE8F-13663015FF4B}" type="datetimeFigureOut">
              <a:rPr lang="ru-RU" smtClean="0"/>
              <a:t>10.06.2011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259BB9D-7B9C-4CE8-BF7B-B5CEC2A9FCB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7071E77-5157-428C-BE8F-13663015FF4B}" type="datetimeFigureOut">
              <a:rPr lang="ru-RU" smtClean="0"/>
              <a:t>10.06.2011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259BB9D-7B9C-4CE8-BF7B-B5CEC2A9FCB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071E77-5157-428C-BE8F-13663015FF4B}" type="datetimeFigureOut">
              <a:rPr lang="ru-RU" smtClean="0"/>
              <a:t>10.06.2011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259BB9D-7B9C-4CE8-BF7B-B5CEC2A9FCB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071E77-5157-428C-BE8F-13663015FF4B}" type="datetimeFigureOut">
              <a:rPr lang="ru-RU" smtClean="0"/>
              <a:t>10.06.2011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259BB9D-7B9C-4CE8-BF7B-B5CEC2A9FCB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071E77-5157-428C-BE8F-13663015FF4B}" type="datetimeFigureOut">
              <a:rPr lang="ru-RU" smtClean="0"/>
              <a:t>10.06.2011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259BB9D-7B9C-4CE8-BF7B-B5CEC2A9FCB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27071E77-5157-428C-BE8F-13663015FF4B}" type="datetimeFigureOut">
              <a:rPr lang="ru-RU" smtClean="0"/>
              <a:t>10.06.2011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E259BB9D-7B9C-4CE8-BF7B-B5CEC2A9FCB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27071E77-5157-428C-BE8F-13663015FF4B}" type="datetimeFigureOut">
              <a:rPr lang="ru-RU" smtClean="0"/>
              <a:t>10.06.2011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E259BB9D-7B9C-4CE8-BF7B-B5CEC2A9FCB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Ньютон и Лейбниц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Готфрид Вильгельм фон Лейбниц </a:t>
            </a:r>
            <a:endParaRPr lang="ru-RU" dirty="0"/>
          </a:p>
        </p:txBody>
      </p:sp>
      <p:pic>
        <p:nvPicPr>
          <p:cNvPr id="1026" name="Picture 2" descr="J:\Лейбниц\240px-Gottfried_Wilhelm_von_Leibniz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57290" y="2000240"/>
            <a:ext cx="3571900" cy="4286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Лейбниц является одним из основателей современной математической логики. Он внес серьезный вклад в важнейший раздел физики </a:t>
            </a:r>
            <a:r>
              <a:rPr lang="ru-RU" dirty="0" smtClean="0"/>
              <a:t>– динамику.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://nplit.ru/books/item/f00/s00/z0000004/pic/st000_32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928662" y="1857364"/>
            <a:ext cx="5500726" cy="43577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Метод скрещенных призм </a:t>
            </a:r>
            <a:r>
              <a:rPr lang="ru-RU" dirty="0" smtClean="0"/>
              <a:t>Ньютона</a:t>
            </a:r>
            <a:endParaRPr lang="ru-RU" dirty="0"/>
          </a:p>
        </p:txBody>
      </p:sp>
      <p:pic>
        <p:nvPicPr>
          <p:cNvPr id="4" name="Содержимое 3" descr="Рис. 16.  Метод скрещенных призм Ньютона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500034" y="2494756"/>
            <a:ext cx="6434166" cy="3434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Закон преломления</a:t>
            </a:r>
            <a:endParaRPr lang="ru-RU" dirty="0"/>
          </a:p>
        </p:txBody>
      </p:sp>
      <p:pic>
        <p:nvPicPr>
          <p:cNvPr id="4" name="Содержимое 3" descr="1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1000100" y="2000240"/>
            <a:ext cx="3429024" cy="14581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Основной заслугой </a:t>
            </a:r>
            <a:r>
              <a:rPr lang="ru-RU" dirty="0" smtClean="0"/>
              <a:t>Лейбница и Ньютона </a:t>
            </a:r>
            <a:r>
              <a:rPr lang="ru-RU" dirty="0" smtClean="0"/>
              <a:t>в области математики является создание </a:t>
            </a:r>
            <a:r>
              <a:rPr lang="ru-RU" dirty="0" smtClean="0"/>
              <a:t>дифференциального </a:t>
            </a:r>
            <a:r>
              <a:rPr lang="ru-RU" dirty="0" smtClean="0"/>
              <a:t>и интегрального исчисления.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Формула Ньютона-Лейбница </a:t>
            </a:r>
            <a:endParaRPr lang="ru-RU" dirty="0"/>
          </a:p>
        </p:txBody>
      </p:sp>
      <p:pic>
        <p:nvPicPr>
          <p:cNvPr id="4" name="Содержимое 3" descr="\int_a^b{f(x)dx}=F(b)-F(a)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714348" y="2214554"/>
            <a:ext cx="4519642" cy="18248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285992"/>
            <a:ext cx="7239000" cy="1143000"/>
          </a:xfrm>
        </p:spPr>
        <p:txBody>
          <a:bodyPr/>
          <a:lstStyle/>
          <a:p>
            <a:r>
              <a:rPr lang="ru-RU" dirty="0" smtClean="0"/>
              <a:t>    Спасибо за внимание!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16</TotalTime>
  <Words>55</Words>
  <Application>Microsoft Office PowerPoint</Application>
  <PresentationFormat>Экран (4:3)</PresentationFormat>
  <Paragraphs>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Изящная</vt:lpstr>
      <vt:lpstr>Ньютон и Лейбниц</vt:lpstr>
      <vt:lpstr>Готфрид Вильгельм фон Лейбниц </vt:lpstr>
      <vt:lpstr>Слайд 3</vt:lpstr>
      <vt:lpstr>Слайд 4</vt:lpstr>
      <vt:lpstr>Метод скрещенных призм Ньютона</vt:lpstr>
      <vt:lpstr>Закон преломления</vt:lpstr>
      <vt:lpstr>Слайд 7</vt:lpstr>
      <vt:lpstr>Формула Ньютона-Лейбница </vt:lpstr>
      <vt:lpstr>    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Ньютон и Лейбниц</dc:title>
  <dc:creator>Diva</dc:creator>
  <cp:lastModifiedBy>Diva</cp:lastModifiedBy>
  <cp:revision>2</cp:revision>
  <dcterms:created xsi:type="dcterms:W3CDTF">2011-06-09T18:33:08Z</dcterms:created>
  <dcterms:modified xsi:type="dcterms:W3CDTF">2011-06-09T18:49:50Z</dcterms:modified>
</cp:coreProperties>
</file>