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>
      <p:cViewPr varScale="1">
        <p:scale>
          <a:sx n="69" d="100"/>
          <a:sy n="69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822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БИОГРАФИЯ «КАРЛА ГАУССА»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Реферат на тему: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12160" y="494116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Выполнила: Мокроусова Каролина </a:t>
            </a:r>
            <a:r>
              <a:rPr lang="ru-RU" dirty="0" err="1" smtClean="0"/>
              <a:t>гр</a:t>
            </a:r>
            <a:r>
              <a:rPr lang="ru-RU" dirty="0" smtClean="0"/>
              <a:t> 2</a:t>
            </a:r>
            <a:r>
              <a:rPr lang="ru-RU" u="sng" dirty="0"/>
              <a:t>г</a:t>
            </a:r>
            <a:r>
              <a:rPr lang="ru-RU" u="sng" dirty="0" smtClean="0"/>
              <a:t>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83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31615"/>
            <a:ext cx="4023680" cy="5157625"/>
          </a:xfrm>
        </p:spPr>
      </p:pic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076056" y="908720"/>
            <a:ext cx="3744416" cy="5544616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000" dirty="0"/>
              <a:t>немецкий математик, астроном и физик, считается одним из величайших математиков всех времён, «королём математиков</a:t>
            </a:r>
            <a:r>
              <a:rPr lang="ru-RU" sz="2000" dirty="0" smtClean="0"/>
              <a:t>». </a:t>
            </a:r>
            <a:r>
              <a:rPr lang="ru-RU" sz="2000" dirty="0"/>
              <a:t>Лауреат медали </a:t>
            </a:r>
            <a:r>
              <a:rPr lang="ru-RU" sz="2000" dirty="0" err="1"/>
              <a:t>Копли</a:t>
            </a:r>
            <a:r>
              <a:rPr lang="ru-RU" sz="2000" dirty="0"/>
              <a:t> (1838), иностранный член шведской (1821) и российской (1824) Академий наук, английского Королевского общества</a:t>
            </a:r>
            <a:r>
              <a:rPr lang="ru-RU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457200"/>
            <a:ext cx="3758952" cy="451520"/>
          </a:xfrm>
        </p:spPr>
        <p:txBody>
          <a:bodyPr>
            <a:noAutofit/>
          </a:bodyPr>
          <a:lstStyle/>
          <a:p>
            <a:r>
              <a:rPr lang="ru-RU" sz="2800" dirty="0" smtClean="0"/>
              <a:t>БИОГРАФИЯ: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5527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92696"/>
            <a:ext cx="79208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АРИФМЕТИЧЕСКИЕ ИССЛЕДОВАНИЯ:</a:t>
            </a:r>
          </a:p>
          <a:p>
            <a:r>
              <a:rPr lang="ru-RU" sz="2400" dirty="0" smtClean="0"/>
              <a:t>Первое </a:t>
            </a:r>
            <a:r>
              <a:rPr lang="ru-RU" sz="2400" dirty="0"/>
              <a:t>же обширное сочинение Гаусса «Арифметические исследования» (опубликовано в 1801) на многие годы определило последующее развитие двух важных разделов математики — теории чисел и высшей алгебры. Из множества важных и тонких результатов, приведенных в «Арифметических исследованиях», следует отметить подробную теорию квадратичных форм и первое доказательство квадратичного закона взаимности. В конце сочинения Гаусс приводит полную теорию уравнений деления круга и, указывая их связь с задачей построения правильных многоугольников, решает стоявшую с античных времен проблему о возможности построения циркулем и линейкой правильного многоугольника с заданным числом сторон.</a:t>
            </a:r>
          </a:p>
        </p:txBody>
      </p:sp>
    </p:spTree>
    <p:extLst>
      <p:ext uri="{BB962C8B-B14F-4D97-AF65-F5344CB8AC3E}">
        <p14:creationId xmlns:p14="http://schemas.microsoft.com/office/powerpoint/2010/main" val="370937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4941168"/>
            <a:ext cx="3672408" cy="13225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1560" y="1772816"/>
            <a:ext cx="7920880" cy="3733800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С именем Гаусса также связана основная теорема алгебры, согласно которой число корней многочлена (действительных и комплексных) равно степени многочлена (при подсчете числа корней кратный корень учитывается столько раз, какова его степень). Первое доказательство основной теоремы алгебры Гаусс дал в 1799, а позднее предложил еще несколько доказате</a:t>
            </a:r>
            <a:r>
              <a:rPr lang="ru-RU" dirty="0"/>
              <a:t>льств.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457200"/>
            <a:ext cx="8439472" cy="109959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ОСНОВНАЯ ТЕОРЕМА АЛГЕБРЫ: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9715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1267500"/>
            <a:ext cx="3993233" cy="4537764"/>
          </a:xfrm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32040" y="764704"/>
            <a:ext cx="3744416" cy="5472608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/>
              <a:t>1821 год: в связи с работами по геодезии Гаусс начинает исторический цикл работ по теории поверхностей. В науку входит «гауссова кривизна». Положено начало дифференциальной геометрии. </a:t>
            </a:r>
            <a:endParaRPr lang="ru-RU" sz="2200" dirty="0" smtClean="0"/>
          </a:p>
          <a:p>
            <a:r>
              <a:rPr lang="ru-RU" sz="1900" dirty="0"/>
              <a:t>Итогом изысканий Гаусса была работа «Исследования относительно кривых поверхностей» (</a:t>
            </a:r>
            <a:r>
              <a:rPr lang="ru-RU" sz="1900" dirty="0">
                <a:hlinkClick r:id="rId3" tooltip="1822"/>
              </a:rPr>
              <a:t>1822</a:t>
            </a:r>
            <a:r>
              <a:rPr lang="ru-RU" sz="1900" dirty="0"/>
              <a:t>). В ней свободно использовались общие криволинейные координаты на поверхности.</a:t>
            </a:r>
          </a:p>
          <a:p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44008" y="457200"/>
            <a:ext cx="4118992" cy="45152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Arial"/>
              </a:rPr>
              <a:t>1816—1855 годы</a:t>
            </a:r>
            <a:br>
              <a:rPr lang="ru-RU" sz="2400" dirty="0">
                <a:solidFill>
                  <a:srgbClr val="000000"/>
                </a:solidFill>
                <a:latin typeface="Arial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7799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3949700" cy="5715000"/>
          </a:xfrm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7984" y="1268760"/>
            <a:ext cx="4338064" cy="5040560"/>
          </a:xfrm>
        </p:spPr>
        <p:txBody>
          <a:bodyPr>
            <a:normAutofit/>
          </a:bodyPr>
          <a:lstStyle/>
          <a:p>
            <a:r>
              <a:rPr lang="ru-RU" sz="1800" dirty="0"/>
              <a:t>С именем Гаусса связаны фундаментальные исследования почти во всех основных областях математики: алгебре, дифференциальной и неевклидовой геометрии, в математическом анализе, теории функций комплексного переменного, теории вероятностей, а также в астрономии, геодезии и механике. «В каждой области глубина проникновения в материал, смелость мысли и значительность результата были поражающими. Гаусса называли „королем математиков</a:t>
            </a:r>
            <a:r>
              <a:rPr lang="ru-RU" sz="1800" dirty="0" smtClean="0"/>
              <a:t>“»</a:t>
            </a:r>
            <a:endParaRPr lang="ru-RU" sz="1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99992" y="457200"/>
            <a:ext cx="4263008" cy="81156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НАУЧНАЯ ДЕЯТЕЛЬНОСТЬ: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8026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20688"/>
            <a:ext cx="81369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АЛГЕБРА: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Гаусс дал первые строгие, даже по современным критериям, доказательства основной теоремы алгебры.</a:t>
            </a:r>
          </a:p>
          <a:p>
            <a:r>
              <a:rPr lang="ru-RU" dirty="0"/>
              <a:t>Он открыл кольцо целых комплексных гауссовых чисел, создал для них теорию делимости и с их помощью решил немало алгебраических проблем. Указал знакомую теперь всем геометрическую модель комплексных чисел и действий с ними.</a:t>
            </a:r>
          </a:p>
          <a:p>
            <a:r>
              <a:rPr lang="ru-RU" dirty="0"/>
              <a:t>Гаусс дал классическую теорию сравнений, открыл конечное поле вычетов по простому модулю, глубоко проник в свойства вычетов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ГЕОМЕТРИЯ:</a:t>
            </a:r>
          </a:p>
          <a:p>
            <a:r>
              <a:rPr lang="ru-RU" dirty="0">
                <a:solidFill>
                  <a:schemeClr val="bg1"/>
                </a:solidFill>
              </a:rPr>
              <a:t>Гаусс впервые начал изучать внутреннюю геометрию поверхностей. Он открыл характеристику поверхности (гауссову кривизну), которая не изменяется при изгибаниях, тем самым заложив основы римановой геометрии. В 1827 году опубликовал полную теорию поверхностей. Доказал </a:t>
            </a:r>
            <a:r>
              <a:rPr lang="ru-RU" dirty="0" err="1">
                <a:solidFill>
                  <a:schemeClr val="bg1"/>
                </a:solidFill>
              </a:rPr>
              <a:t>Theorema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Egregium</a:t>
            </a:r>
            <a:r>
              <a:rPr lang="ru-RU" dirty="0">
                <a:solidFill>
                  <a:schemeClr val="bg1"/>
                </a:solidFill>
              </a:rPr>
              <a:t>, основную теорему теории поверхностей. Труды Гаусса по дифференциальной геометрии дали мощный толчок развитию этой науки на весь XIX век. Попутно он создал новую науку — высшую геодезию.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13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924800" cy="1440160"/>
          </a:xfrm>
        </p:spPr>
        <p:txBody>
          <a:bodyPr/>
          <a:lstStyle/>
          <a:p>
            <a:r>
              <a:rPr lang="ru-RU" dirty="0" smtClean="0"/>
              <a:t>Другие достижения: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628800"/>
            <a:ext cx="7924800" cy="3240360"/>
          </a:xfrm>
        </p:spPr>
        <p:txBody>
          <a:bodyPr>
            <a:noAutofit/>
          </a:bodyPr>
          <a:lstStyle/>
          <a:p>
            <a:r>
              <a:rPr lang="ru-RU" dirty="0"/>
              <a:t>Для минимизации влияния ошибок измерения Гаусс использовал свой метод наименьших квадратов, который сейчас повсеместно применяется в статистике. Хотя Гаусс не первый открыл распространённый в природе нормальный закон распределения, но он настолько тщательно его исследовал, что график распределения с тех пор часто называют </a:t>
            </a:r>
            <a:r>
              <a:rPr lang="ru-RU" dirty="0" err="1"/>
              <a:t>гауссианой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 физике Гаусс развил теорию капиллярности, теорию системы линз. Гаусс заложил основы математической теории электромагнетизма: первым ввёл понятие потенциала электрического поля, разработал систему электромагнитных единиц измерения СГС. Совместно с Вебером Гаусс сконструировал первый примитивный электрический телеграф.</a:t>
            </a:r>
          </a:p>
        </p:txBody>
      </p:sp>
    </p:spTree>
    <p:extLst>
      <p:ext uri="{BB962C8B-B14F-4D97-AF65-F5344CB8AC3E}">
        <p14:creationId xmlns:p14="http://schemas.microsoft.com/office/powerpoint/2010/main" val="159526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7924800" cy="2160240"/>
          </a:xfrm>
        </p:spPr>
        <p:txBody>
          <a:bodyPr/>
          <a:lstStyle/>
          <a:p>
            <a:r>
              <a:rPr lang="ru-RU" smtClean="0"/>
              <a:t>СПАСИБО ЗА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9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84</TotalTime>
  <Words>442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Реферат на тему:</vt:lpstr>
      <vt:lpstr>БИОГРАФИЯ:</vt:lpstr>
      <vt:lpstr>Презентация PowerPoint</vt:lpstr>
      <vt:lpstr>ОСНОВНАЯ ТЕОРЕМА АЛГЕБРЫ:</vt:lpstr>
      <vt:lpstr>1816—1855 годы </vt:lpstr>
      <vt:lpstr>НАУЧНАЯ ДЕЯТЕЛЬНОСТЬ:</vt:lpstr>
      <vt:lpstr>Презентация PowerPoint</vt:lpstr>
      <vt:lpstr>Другие достижения: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Реферат на тему:</dc:title>
  <dc:creator>SONY</dc:creator>
  <cp:lastModifiedBy>SONY</cp:lastModifiedBy>
  <cp:revision>7</cp:revision>
  <dcterms:created xsi:type="dcterms:W3CDTF">2012-12-25T11:43:34Z</dcterms:created>
  <dcterms:modified xsi:type="dcterms:W3CDTF">2012-12-25T13:23:04Z</dcterms:modified>
</cp:coreProperties>
</file>