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207005B-C078-4FC6-9D09-790D36B6FB68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49BDB2-5E1D-46B1-8589-917298C9C1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Мишель </a:t>
            </a:r>
            <a:r>
              <a:rPr lang="ru-RU" b="1" dirty="0" err="1" smtClean="0"/>
              <a:t>Ролль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068960"/>
            <a:ext cx="8062912" cy="1752600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Подготовил студент</a:t>
            </a:r>
          </a:p>
          <a:p>
            <a:r>
              <a:rPr lang="ru-RU" dirty="0" err="1" smtClean="0"/>
              <a:t>Бабиков</a:t>
            </a:r>
            <a:r>
              <a:rPr lang="ru-RU" dirty="0" smtClean="0"/>
              <a:t> Никита</a:t>
            </a:r>
          </a:p>
          <a:p>
            <a:r>
              <a:rPr lang="ru-RU" dirty="0" smtClean="0"/>
              <a:t>2Г21</a:t>
            </a:r>
            <a:endParaRPr lang="ru-RU" dirty="0"/>
          </a:p>
        </p:txBody>
      </p:sp>
      <p:pic>
        <p:nvPicPr>
          <p:cNvPr id="14338" name="Picture 2" descr="http://www.peoples.ru/science/mathematics/michel_rolle/rolle_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2808312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6"/>
            <a:ext cx="4104456" cy="5544616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Мишель </a:t>
            </a:r>
            <a:r>
              <a:rPr lang="ru-RU" dirty="0" err="1" smtClean="0"/>
              <a:t>Ролль</a:t>
            </a:r>
            <a:r>
              <a:rPr lang="ru-RU" dirty="0" smtClean="0"/>
              <a:t>-(фр</a:t>
            </a:r>
            <a:r>
              <a:rPr lang="ru-RU" dirty="0" smtClean="0"/>
              <a:t>. </a:t>
            </a:r>
            <a:r>
              <a:rPr lang="ru-RU" dirty="0" err="1" smtClean="0"/>
              <a:t>Michel</a:t>
            </a:r>
            <a:r>
              <a:rPr lang="ru-RU" dirty="0" smtClean="0"/>
              <a:t> </a:t>
            </a:r>
            <a:r>
              <a:rPr lang="ru-RU" dirty="0" err="1" smtClean="0"/>
              <a:t>Rolle</a:t>
            </a:r>
            <a:r>
              <a:rPr lang="ru-RU" dirty="0" smtClean="0"/>
              <a:t>, 21 апреля 1652, </a:t>
            </a:r>
            <a:r>
              <a:rPr lang="ru-RU" dirty="0" err="1" smtClean="0"/>
              <a:t>Амбер</a:t>
            </a:r>
            <a:r>
              <a:rPr lang="ru-RU" dirty="0" smtClean="0"/>
              <a:t> (Франция) — 8 ноября 1719, Париж) — французский математик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1028" name="Picture 4" descr="http://img1.liveinternet.ru/images/attach/c/0/42/813/42813475_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548680"/>
            <a:ext cx="3744416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5720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Родился в городке </a:t>
            </a:r>
            <a:r>
              <a:rPr lang="ru-RU" dirty="0" err="1" smtClean="0"/>
              <a:t>Амбер</a:t>
            </a:r>
            <a:r>
              <a:rPr lang="ru-RU" dirty="0" smtClean="0"/>
              <a:t> (фр. </a:t>
            </a:r>
            <a:r>
              <a:rPr lang="ru-RU" dirty="0" err="1" smtClean="0"/>
              <a:t>Ambert</a:t>
            </a:r>
            <a:r>
              <a:rPr lang="ru-RU" dirty="0" smtClean="0"/>
              <a:t>, провинция Овернь). По прибытии в Париж, в возрасте 23 лет, он в начале добывал себе средства к существованию перепиской. Его математические способности, обнаружившиеся, между прочим, в решении трудной задачи, предложенной </a:t>
            </a:r>
            <a:r>
              <a:rPr lang="ru-RU" dirty="0" err="1" smtClean="0"/>
              <a:t>Озанамом</a:t>
            </a:r>
            <a:r>
              <a:rPr lang="ru-RU" dirty="0" smtClean="0"/>
              <a:t>, открыли ему двери академии. В 1685 году он стал её членом.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72000"/>
          </a:xfrm>
        </p:spPr>
        <p:txBody>
          <a:bodyPr/>
          <a:lstStyle/>
          <a:p>
            <a:r>
              <a:rPr lang="ru-RU" dirty="0" smtClean="0"/>
              <a:t>Академическая деятельность </a:t>
            </a:r>
            <a:r>
              <a:rPr lang="ru-RU" dirty="0" err="1" smtClean="0"/>
              <a:t>Ролля</a:t>
            </a:r>
            <a:r>
              <a:rPr lang="ru-RU" dirty="0" smtClean="0"/>
              <a:t> ознаменовалась горячими и бурными нападками на дифференциальное исчисление и на анализ Декарта. </a:t>
            </a:r>
          </a:p>
          <a:p>
            <a:endParaRPr lang="ru-RU" dirty="0"/>
          </a:p>
        </p:txBody>
      </p:sp>
      <p:pic>
        <p:nvPicPr>
          <p:cNvPr id="15362" name="Picture 2" descr="http://dic.academic.ru/pictures/bse/gif/023671063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492896"/>
            <a:ext cx="3590925" cy="3514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Научная деятельность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11912"/>
            <a:ext cx="8229600" cy="554608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Занимаясь решением неопределённых уравнений 1-ой степени в целых и положительных числах, </a:t>
            </a:r>
            <a:r>
              <a:rPr lang="ru-RU" sz="2400" dirty="0" err="1" smtClean="0"/>
              <a:t>Ролль</a:t>
            </a:r>
            <a:r>
              <a:rPr lang="ru-RU" sz="2400" dirty="0" smtClean="0"/>
              <a:t> нашёл для него метод, стоящий значительно выше данного его предшественником Баше де </a:t>
            </a:r>
            <a:r>
              <a:rPr lang="ru-RU" sz="2400" dirty="0" err="1" smtClean="0"/>
              <a:t>Мезириаком</a:t>
            </a:r>
            <a:r>
              <a:rPr lang="ru-RU" sz="2400" dirty="0" smtClean="0"/>
              <a:t>. Изложение этого метода и его приложений см. в его «Алгебраическом трактате» (</a:t>
            </a:r>
            <a:r>
              <a:rPr lang="ru-RU" sz="2400" dirty="0" err="1" smtClean="0"/>
              <a:t>Traité</a:t>
            </a:r>
            <a:r>
              <a:rPr lang="ru-RU" sz="2400" dirty="0" smtClean="0"/>
              <a:t> </a:t>
            </a:r>
            <a:r>
              <a:rPr lang="ru-RU" sz="2400" dirty="0" err="1" smtClean="0"/>
              <a:t>d’Algèbre</a:t>
            </a:r>
            <a:r>
              <a:rPr lang="ru-RU" sz="2400" dirty="0" smtClean="0"/>
              <a:t>, 1890) и отдельном сочинении: «</a:t>
            </a:r>
            <a:r>
              <a:rPr lang="ru-RU" sz="2400" dirty="0" err="1" smtClean="0"/>
              <a:t>Méthodes</a:t>
            </a:r>
            <a:r>
              <a:rPr lang="ru-RU" sz="2400" dirty="0" smtClean="0"/>
              <a:t> </a:t>
            </a:r>
            <a:r>
              <a:rPr lang="ru-RU" sz="2400" dirty="0" err="1" smtClean="0"/>
              <a:t>pour</a:t>
            </a:r>
            <a:r>
              <a:rPr lang="ru-RU" sz="2400" dirty="0" smtClean="0"/>
              <a:t> </a:t>
            </a:r>
            <a:r>
              <a:rPr lang="ru-RU" sz="2400" dirty="0" err="1" smtClean="0"/>
              <a:t>résoudre</a:t>
            </a:r>
            <a:r>
              <a:rPr lang="ru-RU" sz="2400" dirty="0" smtClean="0"/>
              <a:t> </a:t>
            </a:r>
            <a:r>
              <a:rPr lang="ru-RU" sz="2400" dirty="0" err="1" smtClean="0"/>
              <a:t>les</a:t>
            </a:r>
            <a:r>
              <a:rPr lang="ru-RU" sz="2400" dirty="0" smtClean="0"/>
              <a:t> </a:t>
            </a:r>
            <a:r>
              <a:rPr lang="ru-RU" sz="2400" dirty="0" err="1" smtClean="0"/>
              <a:t>questions</a:t>
            </a:r>
            <a:r>
              <a:rPr lang="ru-RU" sz="2400" dirty="0" smtClean="0"/>
              <a:t> </a:t>
            </a:r>
            <a:r>
              <a:rPr lang="ru-RU" sz="2400" dirty="0" err="1" smtClean="0"/>
              <a:t>indéterminées</a:t>
            </a:r>
            <a:r>
              <a:rPr lang="ru-RU" sz="2400" dirty="0" smtClean="0"/>
              <a:t> </a:t>
            </a:r>
            <a:r>
              <a:rPr lang="ru-RU" sz="2400" dirty="0" err="1" smtClean="0"/>
              <a:t>de</a:t>
            </a:r>
            <a:r>
              <a:rPr lang="ru-RU" sz="2400" dirty="0" smtClean="0"/>
              <a:t> </a:t>
            </a:r>
            <a:r>
              <a:rPr lang="ru-RU" sz="2400" dirty="0" err="1" smtClean="0"/>
              <a:t>l’Algèbre</a:t>
            </a:r>
            <a:r>
              <a:rPr lang="ru-RU" sz="2400" dirty="0" smtClean="0"/>
              <a:t>» (68 стр., 1699), рассматривающем и неопределённые уравнения высших степеней. Сейчас этот метод называется «правилом </a:t>
            </a:r>
            <a:r>
              <a:rPr lang="ru-RU" sz="2400" dirty="0" err="1" smtClean="0"/>
              <a:t>Маклорена</a:t>
            </a:r>
            <a:r>
              <a:rPr lang="ru-RU" sz="2400" dirty="0" smtClean="0"/>
              <a:t>».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86814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Ещё важнее работы </a:t>
            </a:r>
            <a:r>
              <a:rPr lang="ru-RU" dirty="0" err="1" smtClean="0"/>
              <a:t>Ролля</a:t>
            </a:r>
            <a:r>
              <a:rPr lang="ru-RU" dirty="0" smtClean="0"/>
              <a:t> по предмету численного решения уравнений и особенно найденный им для определения пределов, заключающих корень уравнения, метод каскадов. Известна его теорема: «между двумя, следующими друг за другом, корнями уравнения </a:t>
            </a:r>
            <a:r>
              <a:rPr lang="ru-RU" dirty="0" err="1" smtClean="0"/>
              <a:t>f</a:t>
            </a:r>
            <a:r>
              <a:rPr lang="ru-RU" dirty="0" smtClean="0"/>
              <a:t>'(</a:t>
            </a:r>
            <a:r>
              <a:rPr lang="ru-RU" dirty="0" err="1" smtClean="0"/>
              <a:t>x</a:t>
            </a:r>
            <a:r>
              <a:rPr lang="ru-RU" dirty="0" smtClean="0"/>
              <a:t>) =0 может заключаться не более одного корня уравнения </a:t>
            </a:r>
            <a:r>
              <a:rPr lang="ru-RU" dirty="0" err="1" smtClean="0"/>
              <a:t>f</a:t>
            </a:r>
            <a:r>
              <a:rPr lang="ru-RU" dirty="0" smtClean="0"/>
              <a:t>(</a:t>
            </a:r>
            <a:r>
              <a:rPr lang="ru-RU" dirty="0" err="1" smtClean="0"/>
              <a:t>x</a:t>
            </a:r>
            <a:r>
              <a:rPr lang="ru-RU" dirty="0" smtClean="0"/>
              <a:t>)=0». Изложение всех этих исследований </a:t>
            </a:r>
            <a:r>
              <a:rPr lang="ru-RU" dirty="0" err="1" smtClean="0"/>
              <a:t>Ролля</a:t>
            </a:r>
            <a:r>
              <a:rPr lang="ru-RU" dirty="0" smtClean="0"/>
              <a:t> находится в его «Алгебраическом трактате» и в «</a:t>
            </a:r>
            <a:r>
              <a:rPr lang="ru-RU" dirty="0" err="1" smtClean="0"/>
              <a:t>Sur</a:t>
            </a:r>
            <a:r>
              <a:rPr lang="ru-RU" dirty="0" smtClean="0"/>
              <a:t> </a:t>
            </a:r>
            <a:r>
              <a:rPr lang="ru-RU" dirty="0" err="1" smtClean="0"/>
              <a:t>les</a:t>
            </a:r>
            <a:r>
              <a:rPr lang="ru-RU" dirty="0" smtClean="0"/>
              <a:t> </a:t>
            </a:r>
            <a:r>
              <a:rPr lang="ru-RU" dirty="0" err="1" smtClean="0"/>
              <a:t>effections</a:t>
            </a:r>
            <a:r>
              <a:rPr lang="ru-RU" dirty="0" smtClean="0"/>
              <a:t> </a:t>
            </a:r>
            <a:r>
              <a:rPr lang="ru-RU" dirty="0" err="1" smtClean="0"/>
              <a:t>géométriques</a:t>
            </a:r>
            <a:r>
              <a:rPr lang="ru-RU" dirty="0" smtClean="0"/>
              <a:t>» (Париж, 1690).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332656"/>
            <a:ext cx="5493296" cy="60501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«Алгебраическом трактате» обращают на себя внимание: глава о разыскании общего наибольшего делителя двух многочленов, составляющих уравнения, и теорема о числе значений корня n-ой степени. Все эти исследования </a:t>
            </a:r>
            <a:r>
              <a:rPr lang="ru-RU" dirty="0" err="1" smtClean="0"/>
              <a:t>Ролля</a:t>
            </a:r>
            <a:r>
              <a:rPr lang="ru-RU" dirty="0" smtClean="0"/>
              <a:t>, несмотря на свою важность, частью были не замечены современниками, а частью забыты, и были оценены много позже.</a:t>
            </a:r>
            <a:endParaRPr lang="ru-RU" dirty="0"/>
          </a:p>
        </p:txBody>
      </p:sp>
      <p:pic>
        <p:nvPicPr>
          <p:cNvPr id="17410" name="Picture 2" descr="http://upload.wikimedia.org/wikipedia/commons/3/3e/Michel_Rolle_-_Trait%C3%A9_d'alg%C3%A8b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3116917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420888"/>
            <a:ext cx="8229600" cy="139903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9F9F9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42</TotalTime>
  <Words>340</Words>
  <Application>Microsoft Office PowerPoint</Application>
  <PresentationFormat>Экран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Яркая</vt:lpstr>
      <vt:lpstr>Мишель Ролль</vt:lpstr>
      <vt:lpstr>Биография </vt:lpstr>
      <vt:lpstr>Слайд 3</vt:lpstr>
      <vt:lpstr>Слайд 4</vt:lpstr>
      <vt:lpstr>Научная деятельность  </vt:lpstr>
      <vt:lpstr>Слайд 6</vt:lpstr>
      <vt:lpstr>Слайд 7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Мишель Ролль</dc:title>
  <dc:creator>Никита</dc:creator>
  <cp:lastModifiedBy>Никита</cp:lastModifiedBy>
  <cp:revision>5</cp:revision>
  <dcterms:created xsi:type="dcterms:W3CDTF">2012-10-22T19:13:48Z</dcterms:created>
  <dcterms:modified xsi:type="dcterms:W3CDTF">2012-10-22T19:56:25Z</dcterms:modified>
</cp:coreProperties>
</file>