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00A68-C15D-4F14-A464-36B49D56240B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EDEB6A7-20AB-4544-9E32-A59E5D70577C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00A68-C15D-4F14-A464-36B49D56240B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EB6A7-20AB-4544-9E32-A59E5D70577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00A68-C15D-4F14-A464-36B49D56240B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EDEB6A7-20AB-4544-9E32-A59E5D70577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00A68-C15D-4F14-A464-36B49D56240B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EB6A7-20AB-4544-9E32-A59E5D70577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00A68-C15D-4F14-A464-36B49D56240B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EB6A7-20AB-4544-9E32-A59E5D70577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00A68-C15D-4F14-A464-36B49D56240B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EB6A7-20AB-4544-9E32-A59E5D7057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00A68-C15D-4F14-A464-36B49D56240B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EB6A7-20AB-4544-9E32-A59E5D7057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00A68-C15D-4F14-A464-36B49D56240B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EB6A7-20AB-4544-9E32-A59E5D70577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00A68-C15D-4F14-A464-36B49D56240B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EDEB6A7-20AB-4544-9E32-A59E5D70577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00A68-C15D-4F14-A464-36B49D56240B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EB6A7-20AB-4544-9E32-A59E5D7057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00A68-C15D-4F14-A464-36B49D56240B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EB6A7-20AB-4544-9E32-A59E5D7057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E000A68-C15D-4F14-A464-36B49D56240B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EDEB6A7-20AB-4544-9E32-A59E5D70577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3.gif"/><Relationship Id="rId7" Type="http://schemas.openxmlformats.org/officeDocument/2006/relationships/image" Target="../media/image7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11" Type="http://schemas.openxmlformats.org/officeDocument/2006/relationships/image" Target="../media/image11.gif"/><Relationship Id="rId5" Type="http://schemas.openxmlformats.org/officeDocument/2006/relationships/image" Target="../media/image5.gif"/><Relationship Id="rId10" Type="http://schemas.openxmlformats.org/officeDocument/2006/relationships/image" Target="../media/image10.gif"/><Relationship Id="rId4" Type="http://schemas.openxmlformats.org/officeDocument/2006/relationships/image" Target="../media/image4.gif"/><Relationship Id="rId9" Type="http://schemas.openxmlformats.org/officeDocument/2006/relationships/image" Target="../media/image9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39952" y="4797152"/>
            <a:ext cx="4816624" cy="1744216"/>
          </a:xfrm>
        </p:spPr>
        <p:txBody>
          <a:bodyPr/>
          <a:lstStyle/>
          <a:p>
            <a:r>
              <a:rPr lang="ru-RU" dirty="0" smtClean="0"/>
              <a:t>Выполнил: Измайлова С.В.</a:t>
            </a:r>
          </a:p>
          <a:p>
            <a:r>
              <a:rPr lang="ru-RU" dirty="0" smtClean="0"/>
              <a:t>группа 2у31</a:t>
            </a:r>
          </a:p>
          <a:p>
            <a:r>
              <a:rPr lang="ru-RU" dirty="0" smtClean="0"/>
              <a:t>Проверил: </a:t>
            </a:r>
            <a:r>
              <a:rPr lang="ru-RU" dirty="0" err="1" smtClean="0"/>
              <a:t>Тарбокова</a:t>
            </a:r>
            <a:r>
              <a:rPr lang="ru-RU" dirty="0" smtClean="0"/>
              <a:t> Т.В.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Матрица поворота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000" dirty="0" smtClean="0"/>
              <a:t>  Ортогональная </a:t>
            </a:r>
            <a:r>
              <a:rPr lang="ru-RU" sz="4000" dirty="0" smtClean="0"/>
              <a:t>матрица, которая используется для выполнения собственного ортогонального преобразования в евклидовом пространстве.</a:t>
            </a:r>
            <a:endParaRPr lang="ru-RU" sz="4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4017640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Двумерное пространство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http://vm.psati.ru/online-math-sem-1/pics/1-141.gif"/>
          <p:cNvPicPr>
            <a:picLocks noGrp="1"/>
          </p:cNvPicPr>
          <p:nvPr>
            <p:ph sz="quarter" idx="1"/>
          </p:nvPr>
        </p:nvPicPr>
        <p:blipFill>
          <a:blip r:embed="rId2" cstate="print"/>
          <a:srcRect r="1667" b="10249"/>
          <a:stretch>
            <a:fillRect/>
          </a:stretch>
        </p:blipFill>
        <p:spPr bwMode="auto">
          <a:xfrm>
            <a:off x="539552" y="1268760"/>
            <a:ext cx="4248472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vm.psati.ru/online-math-sem-1/pics/1-146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32656"/>
            <a:ext cx="3941121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vm.psati.ru/online-math-sem-1/pics/1-147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1700808"/>
            <a:ext cx="5260184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vm.psati.ru/online-math-sem-1/pics/1-148.gif"/>
          <p:cNvPicPr/>
          <p:nvPr/>
        </p:nvPicPr>
        <p:blipFill>
          <a:blip r:embed="rId5" cstate="print"/>
          <a:srcRect r="19860"/>
          <a:stretch>
            <a:fillRect/>
          </a:stretch>
        </p:blipFill>
        <p:spPr bwMode="auto">
          <a:xfrm>
            <a:off x="5220072" y="2780928"/>
            <a:ext cx="2969307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vm.psati.ru/online-math-sem-1/pics/1-149.gif"/>
          <p:cNvPicPr/>
          <p:nvPr/>
        </p:nvPicPr>
        <p:blipFill>
          <a:blip r:embed="rId6" cstate="print"/>
          <a:srcRect r="16547"/>
          <a:stretch>
            <a:fillRect/>
          </a:stretch>
        </p:blipFill>
        <p:spPr bwMode="auto">
          <a:xfrm>
            <a:off x="5292079" y="3789040"/>
            <a:ext cx="2682417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vm.psati.ru/online-math-sem-1/pics/1-150.gif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552" y="4653136"/>
            <a:ext cx="2016224" cy="648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://vm.psati.ru/online-math-sem-1/pics/1-151.gif"/>
          <p:cNvPicPr/>
          <p:nvPr/>
        </p:nvPicPr>
        <p:blipFill>
          <a:blip r:embed="rId8" cstate="print"/>
          <a:srcRect r="36443"/>
          <a:stretch>
            <a:fillRect/>
          </a:stretch>
        </p:blipFill>
        <p:spPr bwMode="auto">
          <a:xfrm>
            <a:off x="2699792" y="4653136"/>
            <a:ext cx="1800200" cy="777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http://vm.psati.ru/online-math-sem-1/pics/1-152.gif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6016" y="4653136"/>
            <a:ext cx="3672408" cy="755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http://vm.psati.ru/online-math-sem-1/pics/1-153.gif"/>
          <p:cNvPicPr/>
          <p:nvPr/>
        </p:nvPicPr>
        <p:blipFill>
          <a:blip r:embed="rId10" cstate="print"/>
          <a:srcRect r="26408"/>
          <a:stretch>
            <a:fillRect/>
          </a:stretch>
        </p:blipFill>
        <p:spPr bwMode="auto">
          <a:xfrm>
            <a:off x="467544" y="5517232"/>
            <a:ext cx="1916848" cy="829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http://vm.psati.ru/online-math-sem-1/pics/1-154.gif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91880" y="5589240"/>
            <a:ext cx="2736304" cy="1003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Трехмерное пространство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Вращение вокруг ОХ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Вращение вокруг О</a:t>
            </a:r>
            <a:r>
              <a:rPr lang="en-US" dirty="0" smtClean="0"/>
              <a:t>Y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Вращение вокруг О</a:t>
            </a:r>
            <a:r>
              <a:rPr lang="en-US" dirty="0" smtClean="0"/>
              <a:t>Z</a:t>
            </a:r>
            <a:endParaRPr lang="ru-RU" dirty="0"/>
          </a:p>
        </p:txBody>
      </p:sp>
      <p:pic>
        <p:nvPicPr>
          <p:cNvPr id="4" name="Рисунок 3" descr=" M_x(\alpha) = &#10;\begin{pmatrix} &#10;1 &amp;   0           &amp; 0           \\&#10;0 &amp; \cos \alpha   &amp;  -\sin \alpha \\&#10;0 &amp; \sin \alpha &amp; \cos \alpha&#10;\end{pmatrix} &#10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412776"/>
            <a:ext cx="2880320" cy="827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M_y(\alpha) = &#10;\begin{pmatrix} &#10;\cos \alpha   &amp; 0 &amp; \sin \alpha \\&#10;   0          &amp; 1 &amp;  0          \\&#10; -\sin \alpha &amp; 0 &amp; \cos \alpha&#10;\end{pmatrix} &#10;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39" y="2780928"/>
            <a:ext cx="3507677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M_z(\alpha) =&#10;\begin{pmatrix} &#10;\cos  \alpha  &amp;  -\sin \alpha &amp; 0 \\&#10;\sin \alpha &amp; \cos \alpha &amp; 0 \\&#10;   0          &amp; 0           &amp; 1&#10;\end{pmatrix} &#10;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4509120"/>
            <a:ext cx="3758226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Свойства матрицы поворота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Если   — матрица, задающая поворот вокруг оси   на </a:t>
            </a:r>
            <a:r>
              <a:rPr lang="ru-RU" dirty="0" smtClean="0"/>
              <a:t>угол   </a:t>
            </a:r>
            <a:r>
              <a:rPr lang="ru-RU" dirty="0" smtClean="0"/>
              <a:t>  </a:t>
            </a:r>
            <a:r>
              <a:rPr lang="ru-RU" dirty="0" smtClean="0"/>
              <a:t> , </a:t>
            </a:r>
            <a:r>
              <a:rPr lang="ru-RU" dirty="0" smtClean="0"/>
              <a:t>то: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\vec 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934834"/>
            <a:ext cx="216024" cy="270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\phi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1916832"/>
            <a:ext cx="288032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|\mathbf{M} \vec v| = |\vec v|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2492895"/>
            <a:ext cx="1008112" cy="234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\mathbf{M} \vec n = \vec n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2852936"/>
            <a:ext cx="936104" cy="208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(\mathbf{M} \vec v,\vec v) = (1-\cos\varphi)(\vec n \cdot \vec v)^2 + (\vec v)^2 \cos\varphi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1599" y="3212976"/>
            <a:ext cx="4307957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 \operatorname{Tr}(\mathbf{M}) = n - 2 + 2 \cos\varphi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71600" y="3717032"/>
            <a:ext cx="2852888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\det  \mathbf{M} = 1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99592" y="4077072"/>
            <a:ext cx="1368152" cy="251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683568" y="4437113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Матрица обратного поворота получается обычным транспонированием матрицы прямого поворота, т. о</a:t>
            </a:r>
          </a:p>
        </p:txBody>
      </p:sp>
      <p:pic>
        <p:nvPicPr>
          <p:cNvPr id="12" name="Рисунок 11" descr="\mathbf{M}^\mathrm{-1} = \mathbf{M}^\mathrm{T}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380312" y="4797152"/>
            <a:ext cx="1485639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50</TotalTime>
  <Words>50</Words>
  <Application>Microsoft Office PowerPoint</Application>
  <PresentationFormat>Экран (4:3)</PresentationFormat>
  <Paragraphs>19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Справедливость</vt:lpstr>
      <vt:lpstr>Матрица поворота</vt:lpstr>
      <vt:lpstr>Определение</vt:lpstr>
      <vt:lpstr>Двумерное пространство</vt:lpstr>
      <vt:lpstr>Трехмерное пространство</vt:lpstr>
      <vt:lpstr>Свойства матрицы поворота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Матрица поворота</dc:title>
  <dc:creator>Admin</dc:creator>
  <cp:lastModifiedBy>Admin</cp:lastModifiedBy>
  <cp:revision>6</cp:revision>
  <dcterms:created xsi:type="dcterms:W3CDTF">2013-10-28T10:14:28Z</dcterms:created>
  <dcterms:modified xsi:type="dcterms:W3CDTF">2013-10-28T11:05:06Z</dcterms:modified>
</cp:coreProperties>
</file>