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7E9D9D0-4803-4260-BEC1-44DEDDE189CE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EF68BA-3C7E-468C-BCE5-50DFF9AF3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9D9D0-4803-4260-BEC1-44DEDDE189CE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F68BA-3C7E-468C-BCE5-50DFF9AF3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9D9D0-4803-4260-BEC1-44DEDDE189CE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F68BA-3C7E-468C-BCE5-50DFF9AF3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9D9D0-4803-4260-BEC1-44DEDDE189CE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F68BA-3C7E-468C-BCE5-50DFF9AF3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7E9D9D0-4803-4260-BEC1-44DEDDE189CE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EF68BA-3C7E-468C-BCE5-50DFF9AF3961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7E9D9D0-4803-4260-BEC1-44DEDDE189CE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EF68BA-3C7E-468C-BCE5-50DFF9AF3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9D9D0-4803-4260-BEC1-44DEDDE189CE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F68BA-3C7E-468C-BCE5-50DFF9AF3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9D9D0-4803-4260-BEC1-44DEDDE189CE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F68BA-3C7E-468C-BCE5-50DFF9AF3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9D9D0-4803-4260-BEC1-44DEDDE189CE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F68BA-3C7E-468C-BCE5-50DFF9AF3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9D9D0-4803-4260-BEC1-44DEDDE189CE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F68BA-3C7E-468C-BCE5-50DFF9AF3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9D9D0-4803-4260-BEC1-44DEDDE189CE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F68BA-3C7E-468C-BCE5-50DFF9AF3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7E9D9D0-4803-4260-BEC1-44DEDDE189CE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EF68BA-3C7E-468C-BCE5-50DFF9AF396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МЕТОД КРАМЕРА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698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404664"/>
            <a:ext cx="5962650" cy="6353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934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Метод </a:t>
            </a:r>
            <a:r>
              <a:rPr lang="ru-RU" dirty="0" err="1"/>
              <a:t>Крамера</a:t>
            </a:r>
            <a:r>
              <a:rPr lang="ru-RU" dirty="0"/>
              <a:t> – это один из точных методов решения систем линейных алгебраических уравнений (СЛАУ). Точность его обусловлена использованием определителей матрицы системы, а также некоторыми ограничениями, накладываемыми в ходе доказательства теоремы.</a:t>
            </a:r>
          </a:p>
        </p:txBody>
      </p:sp>
    </p:spTree>
    <p:extLst>
      <p:ext uri="{BB962C8B-B14F-4D97-AF65-F5344CB8AC3E}">
        <p14:creationId xmlns:p14="http://schemas.microsoft.com/office/powerpoint/2010/main" val="2475139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Дана матричная система: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92896"/>
            <a:ext cx="6824154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1502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Определитель  данной системы: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64904"/>
            <a:ext cx="5260907" cy="339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060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/>
              <a:t>Если определитель СЛАУ отличен от нуля, тогда решение системы определяется однозначно по формулам </a:t>
            </a:r>
            <a:r>
              <a:rPr lang="ru-RU" sz="3100" dirty="0" err="1"/>
              <a:t>Крамера</a:t>
            </a:r>
            <a:r>
              <a:rPr lang="ru-RU" sz="3100" dirty="0"/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21" y="2654007"/>
            <a:ext cx="1842351" cy="1351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512075"/>
            <a:ext cx="1608638" cy="1265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19829"/>
            <a:ext cx="1509317" cy="11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109484"/>
            <a:ext cx="1565821" cy="713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5981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6899885" cy="4342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8837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11597"/>
            <a:ext cx="6192688" cy="3897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0626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76872"/>
            <a:ext cx="6624736" cy="416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5361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Спасибо </a:t>
            </a:r>
            <a:r>
              <a:rPr lang="ru-RU" sz="7200" smtClean="0"/>
              <a:t>за внимание</a:t>
            </a:r>
            <a:r>
              <a:rPr lang="ru-RU" sz="7200" smtClean="0">
                <a:sym typeface="Wingdings" panose="05000000000000000000" pitchFamily="2" charset="2"/>
              </a:rPr>
              <a:t></a:t>
            </a:r>
            <a:endParaRPr lang="ru-RU" sz="7200"/>
          </a:p>
        </p:txBody>
      </p:sp>
    </p:spTree>
    <p:extLst>
      <p:ext uri="{BB962C8B-B14F-4D97-AF65-F5344CB8AC3E}">
        <p14:creationId xmlns:p14="http://schemas.microsoft.com/office/powerpoint/2010/main" val="29647257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</TotalTime>
  <Words>66</Words>
  <Application>Microsoft Office PowerPoint</Application>
  <PresentationFormat>Экран (4:3)</PresentationFormat>
  <Paragraphs>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Городская</vt:lpstr>
      <vt:lpstr>МЕТОД КРАМЕРА</vt:lpstr>
      <vt:lpstr>Презентация PowerPoint</vt:lpstr>
      <vt:lpstr>Презентация PowerPoint</vt:lpstr>
      <vt:lpstr>Дана матричная система:</vt:lpstr>
      <vt:lpstr>Определитель  данной системы:</vt:lpstr>
      <vt:lpstr>Если определитель СЛАУ отличен от нуля, тогда решение системы определяется однозначно по формулам Крамера: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 КРАМЕРА</dc:title>
  <dc:creator>Иван</dc:creator>
  <cp:lastModifiedBy>Иван</cp:lastModifiedBy>
  <cp:revision>1</cp:revision>
  <dcterms:created xsi:type="dcterms:W3CDTF">2013-10-26T13:48:30Z</dcterms:created>
  <dcterms:modified xsi:type="dcterms:W3CDTF">2013-10-26T13:55:15Z</dcterms:modified>
</cp:coreProperties>
</file>