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78" autoAdjust="0"/>
    <p:restoredTop sz="86329" autoAdjust="0"/>
  </p:normalViewPr>
  <p:slideViewPr>
    <p:cSldViewPr>
      <p:cViewPr varScale="1">
        <p:scale>
          <a:sx n="50" d="100"/>
          <a:sy n="50" d="100"/>
        </p:scale>
        <p:origin x="-156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298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449590-A149-404C-87F3-0D27275D4482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1BBA80-DDA2-43EB-A4C9-5AA8BCA33A7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449590-A149-404C-87F3-0D27275D4482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1BBA80-DDA2-43EB-A4C9-5AA8BCA33A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449590-A149-404C-87F3-0D27275D4482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1BBA80-DDA2-43EB-A4C9-5AA8BCA33A7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449590-A149-404C-87F3-0D27275D4482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1BBA80-DDA2-43EB-A4C9-5AA8BCA33A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449590-A149-404C-87F3-0D27275D4482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1BBA80-DDA2-43EB-A4C9-5AA8BCA33A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449590-A149-404C-87F3-0D27275D4482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1BBA80-DDA2-43EB-A4C9-5AA8BCA33A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449590-A149-404C-87F3-0D27275D4482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1BBA80-DDA2-43EB-A4C9-5AA8BCA33A72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449590-A149-404C-87F3-0D27275D4482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1BBA80-DDA2-43EB-A4C9-5AA8BCA33A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449590-A149-404C-87F3-0D27275D4482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1BBA80-DDA2-43EB-A4C9-5AA8BCA33A7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449590-A149-404C-87F3-0D27275D4482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1BBA80-DDA2-43EB-A4C9-5AA8BCA33A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449590-A149-404C-87F3-0D27275D4482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1BBA80-DDA2-43EB-A4C9-5AA8BCA33A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3449590-A149-404C-87F3-0D27275D4482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51BBA80-DDA2-43EB-A4C9-5AA8BCA33A72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1465379" y="188913"/>
            <a:ext cx="6480175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b="1" dirty="0"/>
              <a:t>МИНИСТЕРСТВО ОБРАЗОВАНИЯ И НАУКИ РОССИЙСКОЙ ФЕДЕРАЦИИ Федеральное государственное бюджетное образовательное учреждение высшего профессионального образования                                                           НАЦИОНАЛЬНЫЙ ИССЛЕДОВАТЕЛЬСКИЙ ТОМСКИЙ ПОЛИТЕХНИЧЕСКИЙ УНИВЕРСИТЕТ</a:t>
            </a: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6588125" y="2060575"/>
            <a:ext cx="23034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sz="1600" b="1" dirty="0"/>
              <a:t>КАФЕДРА ГЕОЭКОЛОГИИ ИГЕОХИМИИ</a:t>
            </a:r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5580063" y="4292600"/>
            <a:ext cx="316865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b="1" dirty="0"/>
              <a:t>Выполнил: студент гр.2г00 Авдошина А.Ю.    Проверил: доцент </a:t>
            </a:r>
            <a:r>
              <a:rPr lang="ru-RU" b="1" dirty="0" err="1" smtClean="0"/>
              <a:t>Тарбокова</a:t>
            </a:r>
            <a:r>
              <a:rPr lang="ru-RU" b="1" dirty="0" smtClean="0"/>
              <a:t> Т.В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174" name="Text Box 7"/>
          <p:cNvSpPr txBox="1">
            <a:spLocks noChangeArrowheads="1"/>
          </p:cNvSpPr>
          <p:nvPr/>
        </p:nvSpPr>
        <p:spPr bwMode="auto">
          <a:xfrm>
            <a:off x="2916238" y="6092825"/>
            <a:ext cx="37449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b="1" dirty="0"/>
              <a:t>Томск 2011</a:t>
            </a:r>
          </a:p>
        </p:txBody>
      </p:sp>
      <p:sp>
        <p:nvSpPr>
          <p:cNvPr id="7175" name="Text Box 8"/>
          <p:cNvSpPr txBox="1">
            <a:spLocks noChangeArrowheads="1"/>
          </p:cNvSpPr>
          <p:nvPr/>
        </p:nvSpPr>
        <p:spPr bwMode="auto">
          <a:xfrm>
            <a:off x="1763713" y="2852738"/>
            <a:ext cx="63373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b="1" dirty="0"/>
              <a:t>Реферат на тему </a:t>
            </a:r>
            <a:r>
              <a:rPr lang="ru-RU" b="1" dirty="0" smtClean="0"/>
              <a:t>«Биография и достижения Ляпунова Александра Михайловича»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1736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0"/>
            <a:ext cx="3650822" cy="531651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55227" y="5733256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400" i="1" dirty="0" smtClean="0"/>
              <a:t>(1857-1918)</a:t>
            </a:r>
            <a:endParaRPr lang="ru-RU" sz="4400" i="1" dirty="0"/>
          </a:p>
        </p:txBody>
      </p:sp>
    </p:spTree>
    <p:extLst>
      <p:ext uri="{BB962C8B-B14F-4D97-AF65-F5344CB8AC3E}">
        <p14:creationId xmlns:p14="http://schemas.microsoft.com/office/powerpoint/2010/main" val="219765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Детство</a:t>
            </a:r>
            <a:endParaRPr lang="ru-RU" sz="48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5647595" cy="4691063"/>
          </a:xfrm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 Родился 25 мая 1857 в Ярославле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20 ноября 1868 – смерть отца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В 1870 году переезд в Нижний Новгород.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1876  - окончание гимназии</a:t>
            </a:r>
          </a:p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00192" y="332656"/>
            <a:ext cx="2489869" cy="3985840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479407"/>
            <a:ext cx="5513863" cy="2167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6790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Студенческие годы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519492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1876 г. – поступление  на отделение естественных наук физико-математического факультета Петербургского университета. </a:t>
            </a:r>
          </a:p>
          <a:p>
            <a:r>
              <a:rPr lang="ru-RU" dirty="0" smtClean="0"/>
              <a:t> 1881 г. – опубликованы две первые работы.</a:t>
            </a:r>
          </a:p>
          <a:p>
            <a:r>
              <a:rPr lang="ru-RU" dirty="0" smtClean="0"/>
              <a:t>1882 г. – успешная сдача магистерских экзаменов.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259" y="1628800"/>
            <a:ext cx="3048000" cy="414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889259" y="6021288"/>
            <a:ext cx="2859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П.Л. </a:t>
            </a:r>
            <a:r>
              <a:rPr lang="ru-RU" sz="2800" dirty="0" err="1" smtClean="0"/>
              <a:t>Чебышев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75474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Научная карьера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834880" cy="452596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 1885 г. - утверждён в звании приват-доцента Петербургского университета.</a:t>
            </a:r>
          </a:p>
          <a:p>
            <a:r>
              <a:rPr lang="ru-RU" dirty="0" smtClean="0"/>
              <a:t> 1885 г. - переезд в Харьков.</a:t>
            </a:r>
          </a:p>
          <a:p>
            <a:r>
              <a:rPr lang="ru-RU" dirty="0" smtClean="0"/>
              <a:t> 17 января 1886 г. – бракосочетание с Сеченовой Н.Р.</a:t>
            </a:r>
          </a:p>
          <a:p>
            <a:r>
              <a:rPr lang="ru-RU" dirty="0" smtClean="0"/>
              <a:t>30 сентября 1892 г. (Москва) – защита докторской диссертации.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628800"/>
            <a:ext cx="2857500" cy="38957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51604" y="6021288"/>
            <a:ext cx="15222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Н. </a:t>
            </a:r>
            <a:r>
              <a:rPr lang="ru-RU" dirty="0" err="1" smtClean="0"/>
              <a:t>Р.Сеченова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6467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Петербургский период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8501" y="1507403"/>
            <a:ext cx="4618856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Декабрь 1900 г. – член – корреспондент Академии математических наук. </a:t>
            </a:r>
          </a:p>
          <a:p>
            <a:r>
              <a:rPr lang="ru-RU" dirty="0" smtClean="0"/>
              <a:t>1902 г. – переезд в Петербург.</a:t>
            </a:r>
          </a:p>
          <a:p>
            <a:r>
              <a:rPr lang="ru-RU" dirty="0" smtClean="0"/>
              <a:t>1905  - «Записки Академии наук» опубликован труд «Об одной задаче </a:t>
            </a:r>
            <a:r>
              <a:rPr lang="ru-RU" dirty="0" err="1" smtClean="0"/>
              <a:t>Чебышева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 (1906—1914) -  труд в четырёх частях «О фигурах равновесия однородной вращающейся жидкости, мало отличающихся от эллипсоидальных».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71" y="1268760"/>
            <a:ext cx="4517529" cy="4305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766002" y="574351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Академия математических наук.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5768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Последние дни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00"/>
          <a:stretch/>
        </p:blipFill>
        <p:spPr>
          <a:xfrm>
            <a:off x="2794000" y="1734716"/>
            <a:ext cx="6350000" cy="3924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330824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1917 г. – переезд в Одессу.</a:t>
            </a:r>
          </a:p>
          <a:p>
            <a:r>
              <a:rPr lang="ru-RU" dirty="0" smtClean="0"/>
              <a:t> 1918 г. -  работа в Новороссийском университете.</a:t>
            </a:r>
          </a:p>
          <a:p>
            <a:r>
              <a:rPr lang="ru-RU" dirty="0" smtClean="0"/>
              <a:t>31 октября 1918 г. – смерть Н. Р. Ляпуновой.</a:t>
            </a:r>
          </a:p>
          <a:p>
            <a:r>
              <a:rPr lang="ru-RU" dirty="0" smtClean="0"/>
              <a:t>3 ноября 1918 г. – смерть 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176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Достижения.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</a:t>
            </a:r>
            <a:r>
              <a:rPr lang="ru-RU" dirty="0" smtClean="0"/>
              <a:t>еория устойчивости равновесия и движения механических систем с конечным числом параметров.</a:t>
            </a:r>
          </a:p>
          <a:p>
            <a:r>
              <a:rPr lang="ru-RU" dirty="0" smtClean="0"/>
              <a:t>Работы в области: дифференциальных уравнений, гидродинамики, теории вероятностей.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1614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Упоминания о А.М. Ляпунове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Центральная предельная теорема Ляпунова</a:t>
            </a:r>
          </a:p>
          <a:p>
            <a:r>
              <a:rPr lang="ru-RU" dirty="0" smtClean="0"/>
              <a:t>Экспонента Ляпунова</a:t>
            </a:r>
          </a:p>
          <a:p>
            <a:r>
              <a:rPr lang="ru-RU" dirty="0" smtClean="0"/>
              <a:t>Фрактал Ляпунова</a:t>
            </a:r>
          </a:p>
          <a:p>
            <a:r>
              <a:rPr lang="ru-RU" dirty="0" smtClean="0"/>
              <a:t>Функция Ляпунова</a:t>
            </a:r>
          </a:p>
          <a:p>
            <a:r>
              <a:rPr lang="ru-RU" dirty="0" smtClean="0"/>
              <a:t>Устойчивость по Ляпунову</a:t>
            </a:r>
          </a:p>
          <a:p>
            <a:r>
              <a:rPr lang="ru-RU" dirty="0" smtClean="0"/>
              <a:t>Время Ляпунова</a:t>
            </a:r>
          </a:p>
          <a:p>
            <a:r>
              <a:rPr lang="ru-RU" dirty="0" smtClean="0"/>
              <a:t>Поверхность Ляпунова</a:t>
            </a:r>
          </a:p>
          <a:p>
            <a:r>
              <a:rPr lang="ru-RU" dirty="0" smtClean="0"/>
              <a:t>Теорема Ляпунова</a:t>
            </a:r>
          </a:p>
          <a:p>
            <a:r>
              <a:rPr lang="ru-RU" dirty="0" smtClean="0"/>
              <a:t>Золотая медаль имени А. М. Ляпунова</a:t>
            </a:r>
          </a:p>
          <a:p>
            <a:r>
              <a:rPr lang="ru-RU" dirty="0" smtClean="0"/>
              <a:t>Улица Ляпунова (Москва)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715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88640"/>
            <a:ext cx="5279729" cy="41218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66" y="3501008"/>
            <a:ext cx="2219016" cy="296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24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5970" y="3068960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СПАСИБО ЗА ВНИМАНИЕ!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9662281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174</TotalTime>
  <Words>337</Words>
  <Application>Microsoft Office PowerPoint</Application>
  <PresentationFormat>Экран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Солнцестояние</vt:lpstr>
      <vt:lpstr>Презентация PowerPoint</vt:lpstr>
      <vt:lpstr>Презентация PowerPoint</vt:lpstr>
      <vt:lpstr>Детство</vt:lpstr>
      <vt:lpstr>Студенческие годы</vt:lpstr>
      <vt:lpstr>Научная карьера</vt:lpstr>
      <vt:lpstr>Петербургский период</vt:lpstr>
      <vt:lpstr>Последние дни</vt:lpstr>
      <vt:lpstr>Достижения.</vt:lpstr>
      <vt:lpstr>Упоминания о А.М. Ляпунове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Anja</dc:creator>
  <cp:lastModifiedBy>Anja</cp:lastModifiedBy>
  <cp:revision>13</cp:revision>
  <dcterms:created xsi:type="dcterms:W3CDTF">2011-12-18T15:23:03Z</dcterms:created>
  <dcterms:modified xsi:type="dcterms:W3CDTF">2011-12-18T19:24:00Z</dcterms:modified>
</cp:coreProperties>
</file>