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934F0E2-6F11-48C9-8F77-BACECF0C29E5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38143DB-B288-4A63-AF8F-33C0417CEBE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142852"/>
            <a:ext cx="5457836" cy="1144722"/>
          </a:xfrm>
        </p:spPr>
        <p:txBody>
          <a:bodyPr>
            <a:normAutofit/>
          </a:bodyPr>
          <a:lstStyle/>
          <a:p>
            <a:r>
              <a:rPr lang="ru-RU" sz="6600" dirty="0" smtClean="0"/>
              <a:t>Ляпунов А.М.</a:t>
            </a:r>
            <a:endParaRPr lang="ru-RU" sz="6600" dirty="0"/>
          </a:p>
        </p:txBody>
      </p:sp>
      <p:pic>
        <p:nvPicPr>
          <p:cNvPr id="1026" name="Picture 2" descr="C:\Users\Артём\Desktop\Политех\Ляпунов\Alexander_Ljapunow_ju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214422"/>
            <a:ext cx="2571768" cy="35259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44496" y="5286388"/>
            <a:ext cx="5899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Презентацию выполнил студент группы  2г21</a:t>
            </a:r>
            <a:r>
              <a:rPr lang="ru-RU" sz="2000" b="1" dirty="0" smtClean="0"/>
              <a:t>:</a:t>
            </a:r>
          </a:p>
          <a:p>
            <a:r>
              <a:rPr lang="ru-RU" sz="2000" dirty="0" smtClean="0"/>
              <a:t>Ваганов А.М.</a:t>
            </a:r>
          </a:p>
          <a:p>
            <a:r>
              <a:rPr lang="ru-RU" sz="2000" b="1" i="1" dirty="0" smtClean="0"/>
              <a:t>Преподаватель:</a:t>
            </a:r>
          </a:p>
          <a:p>
            <a:r>
              <a:rPr lang="ru-RU" sz="2000" dirty="0" err="1" smtClean="0"/>
              <a:t>Тарбокова</a:t>
            </a:r>
            <a:r>
              <a:rPr lang="ru-RU" sz="2000" dirty="0" smtClean="0"/>
              <a:t> Т.В.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Биография:</a:t>
            </a:r>
            <a:endParaRPr lang="ru-RU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571612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Алекса́ндр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Миха́йлович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Ляпуно́в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(25 мая 1857, Ярославль — 3 ноября 1918) — русский математик и механик, академик Петербургской Академии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ртём\Desktop\Политех\Ляпунов\220px-Aleksandr_Lyapun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496"/>
            <a:ext cx="2794000" cy="3822700"/>
          </a:xfrm>
          <a:prstGeom prst="rect">
            <a:avLst/>
          </a:prstGeom>
          <a:noFill/>
        </p:spPr>
      </p:pic>
      <p:pic>
        <p:nvPicPr>
          <p:cNvPr id="3075" name="Picture 3" descr="C:\Users\Артём\Desktop\Политех\Ляпунов\200px-Liapouno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2428868"/>
            <a:ext cx="2071702" cy="33147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Студенческие </a:t>
            </a:r>
            <a:r>
              <a:rPr lang="ru-RU" i="1" dirty="0" smtClean="0"/>
              <a:t>годы: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625609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1876 году Ляпунов поступил на отделение естественных наук физико-математического факультета Петербургского университета. Чувствуя, однако, склонность к математическим наукам, он уже через месяц перешёл на математическое отделение. </a:t>
            </a:r>
            <a:endParaRPr lang="ru-RU" sz="2400" dirty="0"/>
          </a:p>
        </p:txBody>
      </p:sp>
      <p:pic>
        <p:nvPicPr>
          <p:cNvPr id="2049" name="Picture 1" descr="C:\Users\Артём\Desktop\Политех\Ляпунов\Russian_Academy_of_Sciences_SP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357562"/>
            <a:ext cx="4857784" cy="3218282"/>
          </a:xfrm>
          <a:prstGeom prst="rect">
            <a:avLst/>
          </a:prstGeom>
          <a:noFill/>
        </p:spPr>
      </p:pic>
      <p:pic>
        <p:nvPicPr>
          <p:cNvPr id="2050" name="Picture 2" descr="C:\Users\Артём\Desktop\Политех\Ляпунов\150px-Stamp_of_USSR_2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3500438"/>
            <a:ext cx="2303858" cy="30718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Артём\Desktop\Политех\Ляпунов\800px-Spb_06-2012_University_Embankment_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3714776" cy="2452333"/>
          </a:xfrm>
          <a:prstGeom prst="rect">
            <a:avLst/>
          </a:prstGeom>
          <a:noFill/>
        </p:spPr>
      </p:pic>
      <p:pic>
        <p:nvPicPr>
          <p:cNvPr id="16387" name="Picture 3" descr="C:\Users\Артём\Desktop\Политех\Ляпунов\Chebyshe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42852"/>
            <a:ext cx="2071702" cy="251041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571744"/>
            <a:ext cx="8229600" cy="4625609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Петербургском университете в период обучения в нём Ляпунова или незадолго перед этим работали гениальные П. Л. Чебышев, Д. И. Менделеев и И. М. Сеченов, знаменитые профессора математики и механики А. Н. </a:t>
            </a:r>
            <a:r>
              <a:rPr lang="ru-RU" sz="2400" dirty="0" err="1" smtClean="0"/>
              <a:t>Коркин</a:t>
            </a:r>
            <a:r>
              <a:rPr lang="ru-RU" sz="2400" dirty="0" smtClean="0"/>
              <a:t>, О. И. Сомов, Д. К. </a:t>
            </a:r>
            <a:r>
              <a:rPr lang="ru-RU" sz="2400" dirty="0" err="1" smtClean="0"/>
              <a:t>Бобылёв</a:t>
            </a:r>
            <a:r>
              <a:rPr lang="ru-RU" sz="2400" dirty="0" smtClean="0"/>
              <a:t>, К. А. </a:t>
            </a:r>
            <a:r>
              <a:rPr lang="ru-RU" sz="2400" dirty="0" err="1" smtClean="0"/>
              <a:t>Поссе</a:t>
            </a:r>
            <a:r>
              <a:rPr lang="ru-RU" sz="2400" dirty="0" smtClean="0"/>
              <a:t>, Е. И. Золотарёв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А </a:t>
            </a:r>
            <a:r>
              <a:rPr lang="ru-RU" sz="2400" dirty="0" smtClean="0"/>
              <a:t>лекции и консультации Чебышева во многом определили характер всей последующей научной и преподавательской деятельности Ляпунова.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Артём\Desktop\Политех\Ляпунов\351px-7385_-_коп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71546"/>
            <a:ext cx="3343275" cy="55007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252728"/>
          </a:xfrm>
        </p:spPr>
        <p:txBody>
          <a:bodyPr/>
          <a:lstStyle/>
          <a:p>
            <a:r>
              <a:rPr lang="ru-RU" i="1" u="sng" dirty="0" smtClean="0"/>
              <a:t>Научная </a:t>
            </a:r>
            <a:r>
              <a:rPr lang="ru-RU" i="1" u="sng" dirty="0" smtClean="0"/>
              <a:t>карьера: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9058" y="3143248"/>
            <a:ext cx="4800576" cy="400052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Весной 1885 года Ляпунов был утверждён в звании приват-доцента Петербургского университета. Но Ляпунов получил предложение занять вакантную кафедру механики Харьковского университета. В 1885 году Ляпунов переехал в Харьков начал в том же звании приват-доцента чтения лекций по всем курсам кафедры.</a:t>
            </a:r>
            <a:endParaRPr lang="ru-RU" sz="2000" dirty="0"/>
          </a:p>
        </p:txBody>
      </p:sp>
      <p:pic>
        <p:nvPicPr>
          <p:cNvPr id="17410" name="Picture 2" descr="C:\Users\Артём\Desktop\Политех\Ляпунов\Kharkov_dom_Proyekto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85728"/>
            <a:ext cx="3714744" cy="26193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14818"/>
            <a:ext cx="8215370" cy="235745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Защита диссертации состоялась 30 сентября 1892 года в Московском университете. Оппонентами выступили профессор Н. Е. Жуковский и видный математик профессор Б. К. </a:t>
            </a:r>
            <a:r>
              <a:rPr lang="ru-RU" sz="2400" dirty="0" err="1" smtClean="0"/>
              <a:t>Млодзеевский</a:t>
            </a:r>
            <a:r>
              <a:rPr lang="ru-RU" sz="2400" dirty="0" smtClean="0"/>
              <a:t>. </a:t>
            </a:r>
            <a:endParaRPr lang="ru-RU" sz="2400" dirty="0"/>
          </a:p>
        </p:txBody>
      </p:sp>
      <p:pic>
        <p:nvPicPr>
          <p:cNvPr id="18434" name="Picture 2" descr="C:\Users\Артём\Desktop\Политех\Ляпунов\200px-MlodzievskyK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2286016" cy="3153988"/>
          </a:xfrm>
          <a:prstGeom prst="rect">
            <a:avLst/>
          </a:prstGeom>
          <a:noFill/>
        </p:spPr>
      </p:pic>
      <p:pic>
        <p:nvPicPr>
          <p:cNvPr id="18435" name="Picture 3" descr="C:\Users\Артём\Desktop\Политех\Ляпунов\Moscow_State_University,_HD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28"/>
            <a:ext cx="5551717" cy="3643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928934"/>
            <a:ext cx="8229600" cy="1252728"/>
          </a:xfrm>
        </p:spPr>
        <p:txBody>
          <a:bodyPr>
            <a:noAutofit/>
          </a:bodyPr>
          <a:lstStyle/>
          <a:p>
            <a:r>
              <a:rPr lang="ru-RU" sz="8000" i="1" dirty="0" smtClean="0"/>
              <a:t>СПАСИБО ЗА ВНИМАНИЕ!</a:t>
            </a:r>
            <a:endParaRPr lang="ru-RU" sz="8000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23</TotalTime>
  <Words>241</Words>
  <Application>Microsoft Office PowerPoint</Application>
  <PresentationFormat>Экран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Модульная</vt:lpstr>
      <vt:lpstr>Ляпунов А.М.</vt:lpstr>
      <vt:lpstr>Биография:</vt:lpstr>
      <vt:lpstr>Студенческие годы:</vt:lpstr>
      <vt:lpstr>Слайд 4</vt:lpstr>
      <vt:lpstr>Научная карьера:</vt:lpstr>
      <vt:lpstr>Слайд 6</vt:lpstr>
      <vt:lpstr>СПАСИБО ЗА ВНИМАНИЕ!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Ляпунов А.М.</dc:title>
  <dc:creator>Артём</dc:creator>
  <cp:lastModifiedBy>Артём</cp:lastModifiedBy>
  <cp:revision>3</cp:revision>
  <dcterms:created xsi:type="dcterms:W3CDTF">2012-12-23T21:23:29Z</dcterms:created>
  <dcterms:modified xsi:type="dcterms:W3CDTF">2012-12-23T21:47:11Z</dcterms:modified>
</cp:coreProperties>
</file>