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A38D1C2-FE64-4FF1-B42A-827DA932417B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EBE52BF-55DD-4DA9-BFB0-7BA760378CF9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Ляпунов Александр Михайлович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Подготовил: </a:t>
            </a:r>
            <a:r>
              <a:rPr lang="ru-RU" dirty="0" err="1" smtClean="0"/>
              <a:t>Мятлев</a:t>
            </a:r>
            <a:r>
              <a:rPr lang="ru-RU" dirty="0" smtClean="0"/>
              <a:t> Данил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428868"/>
            <a:ext cx="4762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Ляпунов Александр Михайлович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Родился в Ярославле в семье директора Демидовского лицея известного астронома </a:t>
            </a:r>
            <a:r>
              <a:rPr lang="ru-RU" sz="1600" dirty="0" err="1" smtClean="0"/>
              <a:t>М.В.Ляпунова.Незадолго</a:t>
            </a:r>
            <a:r>
              <a:rPr lang="ru-RU" sz="1600" dirty="0" smtClean="0"/>
              <a:t> до этого его отец оставил ученую деятельность в обсерватории Казанского университета после столкновений с реакционной администрацией университета, установившей полицейский казарменный режим после освобождения Н.И.Лобачевского от должности ректора. В 1864 году отец совсем оставил службу и поселился с семьей в имении жены в </a:t>
            </a:r>
            <a:r>
              <a:rPr lang="ru-RU" sz="1600" dirty="0" err="1" smtClean="0"/>
              <a:t>Симбирской</a:t>
            </a:r>
            <a:r>
              <a:rPr lang="ru-RU" sz="1600" dirty="0" smtClean="0"/>
              <a:t> губернии, где посвятил себя обучению двоих старших сыновей - Александра и Сергея. В кабинете отца братья гусиными перьями выводили между линейками крупные буквы. Отец обладал удивительно быстрой способностью счета, чему обучал детей. Долгие зимние вечера просиживали за черчением географических карт, устраивали игры, состоящие в путешествиях по странам света. В доме была библиотека, богатая сочинениями на русском, немецком и французском языках по математике, астрономии, </a:t>
            </a:r>
            <a:r>
              <a:rPr lang="ru-RU" sz="1600" dirty="0" err="1" smtClean="0"/>
              <a:t>естествеыйым</a:t>
            </a:r>
            <a:r>
              <a:rPr lang="ru-RU" sz="1600" dirty="0" smtClean="0"/>
              <a:t> наукам, философии, истории, этнографии, политической экономии, литературе. После внезапной смерти отца обучение Александра Михайловича продолжалось в семье дяди Р.М.Сеченова (брат знаменитого физиолога Ивана Михайловича Сеченова), где Александр и его двоюродная сестра, будущая жена Наталья Рафаиловна, готовились по предметам гимназического курса и языкам. В 1870 г. А.М.Ляпунов вместе с матерью и братьями переехал в Нижний Новгород, где был принят сразу в третий класс гимназии.</a:t>
            </a:r>
            <a:endParaRPr lang="ru-RU" sz="1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старших классах у А.М.Ляпунова появилось стремление к точным наукам, которым он уделял много внимания. Закончив гимназию в 1876 г. с золотой медалью, он поступил на естественное отделение физико-математического факультета Петербургского университета, где слушал лекции по химии профессора Д.И.Менделеева. Вскоре он понял, что имеет большую склонность к математическим наукам и уже через месяц перешел на математическое отделение университета, где профессорами в то время были П.Л.Чебышев и его ученики </a:t>
            </a:r>
            <a:r>
              <a:rPr lang="ru-RU" dirty="0" err="1" smtClean="0"/>
              <a:t>А.А.Коркин</a:t>
            </a:r>
            <a:r>
              <a:rPr lang="ru-RU" dirty="0" smtClean="0"/>
              <a:t> и Е.И.Золотарев, но продолжал посещать лекции Менделеева.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13811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Первые самостоятельные научные работы А.М.Ляпунов провел под руководством </a:t>
            </a:r>
            <a:r>
              <a:rPr lang="ru-RU" dirty="0" err="1" smtClean="0"/>
              <a:t>Д.К.Бобылева</a:t>
            </a:r>
            <a:r>
              <a:rPr lang="ru-RU" dirty="0" smtClean="0"/>
              <a:t>. Еще будучи студентом четвертого курса, Ляпунов получил золотую медаль за написанную им работу на предложенную факультетом тему по гидростатике. На основании этой работы он написал и опубликовал свои две первые научные статьи "О равновесии тяжелых тел в тяжелых жидкостях, содержащихся в сосуде определенной формы" и "О потенциале гидростатических давлений", в которых уточнялись условия и приводились новые строгие доказательства ранее неточно обоснованных теорем гидростатики. Первую из этих работ А.М.Ляпунов впоследствии защитил как диссертацию на звание кандидата математических наук. По заявлению профессора механики </a:t>
            </a:r>
            <a:r>
              <a:rPr lang="ru-RU" dirty="0" err="1" smtClean="0"/>
              <a:t>Д.К.Бобылева</a:t>
            </a:r>
            <a:r>
              <a:rPr lang="ru-RU" dirty="0" smtClean="0"/>
              <a:t> А.М.Ляпунова оставляют при университете для подготовки к профессорскому званию.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4514" y="1447800"/>
            <a:ext cx="7498080" cy="48006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1882 г. А.М.Ляпунов успешно сдал магистерские экзамены и начал работать над другой диссертацией, тему которой ему предложил П.Л.Чебышев - исследование эллипсоидальных форм равновесия вращающейся жидкости. Хотя он ранее предлагал этот вопрос другим ученым (Е.И.Золотареву, С.В.Ковалевской ) и знал все трудности, связанные с этим исследованием, но, очевидно, как говорил В.А.Стеклов, "Чебышев уже тогда усматривал из ряда вон выходящие силы в молодом человеке, если рискнул возложить на его плечи такой непосильный труд". Ляпунов работал над поставленной задачей в течение двух лет, но, как он писал: "После нескольких неудачных попыток я должен был отложить решение вопроса на неопределенное время. Но вопрос этот навел меня на другой, именно на вопрос об устойчивости </a:t>
            </a:r>
            <a:r>
              <a:rPr lang="ru-RU" dirty="0" err="1" smtClean="0"/>
              <a:t>эллпсоидальных</a:t>
            </a:r>
            <a:r>
              <a:rPr lang="ru-RU" dirty="0" smtClean="0"/>
              <a:t> форм равновесия, который и составил предмет моей магистерской диссертации".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050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857232"/>
            <a:ext cx="7498080" cy="4800600"/>
          </a:xfrm>
        </p:spPr>
        <p:txBody>
          <a:bodyPr>
            <a:noAutofit/>
          </a:bodyPr>
          <a:lstStyle/>
          <a:p>
            <a:r>
              <a:rPr lang="ru-RU" sz="1400" dirty="0" smtClean="0"/>
              <a:t>Эта первая большая работа "Об устойчивости эллипсоидальных форм равновесия вращающейся жидкости" сразу обратила на себя внимание математиков, механиков, физиков и астрономов во всем мире. В 1885 г. он блестяще защитил в Петербургском университете эту работу в качестве диссертации на степень магистра прикладной математики. В том же году он был утвержден в звании приват-доцента и получил предложение занять кафедру механики в Харьковском университете, освободившуюся после избрания В.Г.Имшенецкого в члены Академии Наук. До 1890 г. он один вел все преподавание по кафедре механики, что отнимало у него очень много времени. Про прекрасные лекции А.М.Ляпунова в Харьковском университете можно судить по словам его ученика академика В.А.Стеклова: "... в аудиторию вместе со старым деканом профессором </a:t>
            </a:r>
            <a:r>
              <a:rPr lang="ru-RU" sz="1400" dirty="0" err="1" smtClean="0"/>
              <a:t>Леваковским</a:t>
            </a:r>
            <a:r>
              <a:rPr lang="ru-RU" sz="1400" dirty="0" smtClean="0"/>
              <a:t>, которого уважали все студенты, вошел красавец-мужчина, почти ровесник некоторых наших товарищей, и, после того как ушел декан, начал дрожащим от волнения голосом читать вместо курса динамики систем курс динамики точки, который мы уже прослушали у профессора </a:t>
            </a:r>
            <a:r>
              <a:rPr lang="ru-RU" sz="1400" dirty="0" err="1" smtClean="0"/>
              <a:t>Деларю</a:t>
            </a:r>
            <a:r>
              <a:rPr lang="ru-RU" sz="1400" dirty="0" smtClean="0"/>
              <a:t>. Шел уже 4-й год моего студенчества; в Москве в течение года я слушал таких лекторов, как Давыдов, </a:t>
            </a:r>
            <a:r>
              <a:rPr lang="ru-RU" sz="1400" dirty="0" err="1" smtClean="0"/>
              <a:t>Цингер</a:t>
            </a:r>
            <a:r>
              <a:rPr lang="ru-RU" sz="1400" dirty="0" smtClean="0"/>
              <a:t>, Столетов, Орлов; два года был студентом Харьковского университета; курс механики мне уже был знаком. Но с самого начала лекции я услышал то, чего раньше не слышал и не встречал ни в одном из известных мне пособий. И вся </a:t>
            </a:r>
            <a:r>
              <a:rPr lang="ru-RU" sz="1400" dirty="0" err="1" smtClean="0"/>
              <a:t>недружелюбность</a:t>
            </a:r>
            <a:r>
              <a:rPr lang="ru-RU" sz="1400" dirty="0" smtClean="0"/>
              <a:t> курса разлетелась прахом. Силой своего таланта, волшебству которого в большинстве случаев неосознанно поддается молодежь, Александр Михайлович, сам не зная того, покорил за один час враждебно настроенную аудиторию. С этого же дня Александр Михайлович занял особое место в глазах студентов: к нему стали относиться с исключительным уважением. Большинство, которым не были чужими интересы науки, стали напрягать все силы, чтобы хоть немного приблизиться к той высоте, к которой вел Александр Михайлович своих слушателей. Появился особый стыд перед ним за свое незнание, большинство не решались даже начать говорить с ним только из боязни показать перед ним свое незнание".</a:t>
            </a:r>
            <a:endParaRPr lang="ru-RU" sz="1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7390" y="2057424"/>
            <a:ext cx="7498080" cy="48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Харьковском университете А.М.Ляпунов читал различные общие и специальные курсы теоретической механики, интегрирования дифференциальных уравнений, теории вероятностей. Эти курсы не были опубликованы и остались в литографированном виде. По механике А.М.Ляпунов прочитал шесть курсов: кинематику, динамику материальной точки, динамику систем материальных точек, теорию притяжения, теорию деформированных тел и гидростатику. Кроме Харьковского университета, А.М.Ляпунов читал аналитическую механику в Харьковском технологическом институте (1887-1893гг.).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2143108" cy="21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Начиная с 1888 г. А.М.Ляпунов опубликовал ряд работ, посвященных устойчивости движения механических систем с конечным числом степеней свободы. В 1892 г. он защитил на эту тему докторскую диссертацию, одним из его оппонентов был Н.Е.Жуковский, защитивший за десять лет до этого докторскую диссертацию по этому же вопросу. К харьковскому периоду жизни А.М.Ляпунова относятся его исследования по теории потенциала и по движению твердого тела в жидкости, которые тесно переплетаются с исследованиями его ученика, а в дальнейшем соратника В.А.Стеклова. С 1899 по 1902 г. Ляпунов состоял председателем Харьковского математического общества и редактором его "Сообщений". Все свои работы этого периода, посвященные главным образом теории потенциала и теории вероятностей, он докладывал на заседаниях Общества. Занятие теорией вероятностей было лишь кратким эпизодом в научной работе Ляпунова, тем не менее, и в этой области он добился результатов фундаментального значения. Им дано доказательство в весьма широких условиях центральной предельной теоремы, высказанной, но не доказанной полностью П.Л.Чебышевым; примененный в этом доказательстве метод является ныне одним из основных в теории вероятностей.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1900 г. А.М.Ляпунов был избран членом-корреспондентом Академии наук, а в 1901 г. - ординарным академиком по кафедре прикладной математики, остававшейся вакантной в течение семи лет после смерти П.Л.Чебышева. В 1902 г. Ляпунов переехал в Петербург и целиком отдался научной работе - исследованию фигур небесных тел, т.е. исследованию форм равновесия равномерно вращающейся жидкости. Этими исследованиями он вписал славную страницу в историю мировой науки и показал ошибочность ряда результатов первоклассных зарубежных ученых. В 1908 г. Ляпунов был участником IV Международного математического конгресса в Риме. Он принимал участие в издании полного собрания сочинений Л.Эйлера и был одним из редакторов восемнадцатого и девятнадцатого математических томов этого собрания.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1428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конце июня 1917 г. Ляпунов вместе с женой, у которой обострился туберкулез легких, уехал в Одессу к брату Борису Михайловичу. К концу лета состояние здоровья Наталии Рафаиловны приняло угрожающий характер. Сознание близости смерти жены, которая угасала с каждым днем, надвигающаяся слепота, трудные материальные условия жизни - все это явилось причиной чрезвычайно мрачного состояния духа А.М.Ляпунова. Несмотря на это, он нашел в себе силы в сентябре 1918 г. по приглашению физико-математического факультета Одесского (Новороссийского) университета начать чтение курса "О форме небесных тел", посвященного изложению его последних работ. 31 октября 1918 г. Н.Р.Ляпунова скончалась. В тот же день А.М.Ляпунов выстрелил в себя и, не приходя в сознание, скончался 3 ноября в 5 часов дня.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Научные заслуги А.М.Ляпунова были признаны всем миром: он состоял почетным членом Петербургского, Харьковского и Казанского университетов, почетным членом Харьковского математического общества, иностранным членом Академии в Риме, членом-корреспондентом Парижской академии наук.</a:t>
            </a: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</TotalTime>
  <Words>1447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Ляпунов Александр Михайлович</vt:lpstr>
      <vt:lpstr>Ляпунов Александр Михайлович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Ляпунов Александр Михайлович</dc:title>
  <dc:creator>User</dc:creator>
  <cp:lastModifiedBy>User</cp:lastModifiedBy>
  <cp:revision>9</cp:revision>
  <dcterms:created xsi:type="dcterms:W3CDTF">2009-12-23T16:59:44Z</dcterms:created>
  <dcterms:modified xsi:type="dcterms:W3CDTF">2009-12-23T18:29:50Z</dcterms:modified>
</cp:coreProperties>
</file>