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DBB3D-21E2-46ED-B781-79AA121B2D64}" type="datetimeFigureOut">
              <a:rPr lang="ru-RU" smtClean="0"/>
              <a:t>02.04.2013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E760FF7-C5FD-49F4-B203-2E9F4074C161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ABDBB3D-21E2-46ED-B781-79AA121B2D64}" type="datetimeFigureOut">
              <a:rPr lang="ru-RU" smtClean="0"/>
              <a:t>02.04.2013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0E760FF7-C5FD-49F4-B203-2E9F4074C161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DBB3D-21E2-46ED-B781-79AA121B2D64}" type="datetimeFigureOut">
              <a:rPr lang="ru-RU" smtClean="0"/>
              <a:t>02.04.2013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60FF7-C5FD-49F4-B203-2E9F4074C16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DBB3D-21E2-46ED-B781-79AA121B2D64}" type="datetimeFigureOut">
              <a:rPr lang="ru-RU" smtClean="0"/>
              <a:t>02.04.2013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60FF7-C5FD-49F4-B203-2E9F4074C16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60FF7-C5FD-49F4-B203-2E9F4074C16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DBB3D-21E2-46ED-B781-79AA121B2D64}" type="datetimeFigureOut">
              <a:rPr lang="ru-RU" smtClean="0"/>
              <a:t>02.04.2013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DBB3D-21E2-46ED-B781-79AA121B2D64}" type="datetimeFigureOut">
              <a:rPr lang="ru-RU" smtClean="0"/>
              <a:t>02.04.2013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60FF7-C5FD-49F4-B203-2E9F4074C16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DBB3D-21E2-46ED-B781-79AA121B2D64}" type="datetimeFigureOut">
              <a:rPr lang="ru-RU" smtClean="0"/>
              <a:t>02.04.2013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60FF7-C5FD-49F4-B203-2E9F4074C1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ABDBB3D-21E2-46ED-B781-79AA121B2D64}" type="datetimeFigureOut">
              <a:rPr lang="ru-RU" smtClean="0"/>
              <a:t>02.04.2013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760FF7-C5FD-49F4-B203-2E9F4074C16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DBB3D-21E2-46ED-B781-79AA121B2D64}" type="datetimeFigureOut">
              <a:rPr lang="ru-RU" smtClean="0"/>
              <a:t>02.04.2013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E760FF7-C5FD-49F4-B203-2E9F4074C16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DBB3D-21E2-46ED-B781-79AA121B2D64}" type="datetimeFigureOut">
              <a:rPr lang="ru-RU" smtClean="0"/>
              <a:t>02.04.2013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60FF7-C5FD-49F4-B203-2E9F4074C1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DBB3D-21E2-46ED-B781-79AA121B2D64}" type="datetimeFigureOut">
              <a:rPr lang="ru-RU" smtClean="0"/>
              <a:t>02.04.2013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60FF7-C5FD-49F4-B203-2E9F4074C1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ABDBB3D-21E2-46ED-B781-79AA121B2D64}" type="datetimeFigureOut">
              <a:rPr lang="ru-RU" smtClean="0"/>
              <a:t>02.04.2013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0E760FF7-C5FD-49F4-B203-2E9F4074C161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Выполнил </a:t>
            </a:r>
          </a:p>
          <a:p>
            <a:r>
              <a:rPr lang="ru-RU" dirty="0" smtClean="0"/>
              <a:t>Цыплаков Никита</a:t>
            </a:r>
          </a:p>
          <a:p>
            <a:r>
              <a:rPr lang="ru-RU" dirty="0" smtClean="0"/>
              <a:t>Группа 2л21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Лейбниц.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4834880" cy="4572000"/>
          </a:xfrm>
        </p:spPr>
        <p:txBody>
          <a:bodyPr>
            <a:normAutofit/>
          </a:bodyPr>
          <a:lstStyle/>
          <a:p>
            <a:r>
              <a:rPr lang="ru-RU" dirty="0" smtClean="0"/>
              <a:t>Готфрид </a:t>
            </a:r>
            <a:r>
              <a:rPr lang="ru-RU" dirty="0" smtClean="0"/>
              <a:t>Вильгельм Лейбниц - немецкий философ, математик, логик, физик, изобретатель, богослов, историк, юрист, языковед, дипломат, чьи теоретические работы и практические изобретения в немалой степени повлияли на современную философию и науку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 Лейбниц</a:t>
            </a:r>
            <a:endParaRPr lang="ru-RU" dirty="0"/>
          </a:p>
        </p:txBody>
      </p:sp>
      <p:pic>
        <p:nvPicPr>
          <p:cNvPr id="2050" name="Picture 2" descr="C:\Users\Администратор\Desktop\imgprevi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1988840"/>
            <a:ext cx="2736304" cy="3384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Родился в Лейпциге в 1646 г., 1 июля. Его отцом был профессор университета, известный юрист, матерью - профессорская дочь, и во многом это предопределило будущую судьбу их сына. После отца, который умер, когда Готфриду было 6 лет, осталась огромная библиотека, в которой сын проводил дни напролет. Одаренность его была видна с детских лет. Мать определила его в лучшую в городе школу, а в 14 или 15 лет он уже был студентом Лейпцигского университета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Лейбниц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4402832" cy="4572000"/>
          </a:xfrm>
        </p:spPr>
        <p:txBody>
          <a:bodyPr/>
          <a:lstStyle/>
          <a:p>
            <a:r>
              <a:rPr lang="ru-RU" dirty="0" smtClean="0"/>
              <a:t>В 1663 г. Готфрид Вильгельм проучился семестр в </a:t>
            </a:r>
            <a:r>
              <a:rPr lang="ru-RU" dirty="0" smtClean="0"/>
              <a:t>Венском </a:t>
            </a:r>
            <a:r>
              <a:rPr lang="ru-RU" dirty="0" smtClean="0"/>
              <a:t>университете. В этом же году им была получена степень бакалавра, в следующем - степень магистра философии.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Лейбниц</a:t>
            </a:r>
            <a:endParaRPr lang="ru-RU" dirty="0"/>
          </a:p>
        </p:txBody>
      </p:sp>
      <p:pic>
        <p:nvPicPr>
          <p:cNvPr id="3074" name="Picture 2" descr="C:\Users\Администратор\Desktop\imgpreview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1700808"/>
            <a:ext cx="3024336" cy="38164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3970784" cy="4572000"/>
          </a:xfrm>
        </p:spPr>
        <p:txBody>
          <a:bodyPr/>
          <a:lstStyle/>
          <a:p>
            <a:r>
              <a:rPr lang="ru-RU" dirty="0" smtClean="0"/>
              <a:t>.</a:t>
            </a:r>
            <a:r>
              <a:rPr lang="ru-RU" dirty="0" smtClean="0"/>
              <a:t> В ноябре 1666 г. в Нюрнберге, Альторфском университете, Лейбниц успешно защищает докторскую диссертацию и отказывается от предложения остаться работать при этом учебном </a:t>
            </a:r>
            <a:r>
              <a:rPr lang="ru-RU" dirty="0" smtClean="0"/>
              <a:t>заведении.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  Лейбниц</a:t>
            </a:r>
            <a:endParaRPr lang="ru-RU" dirty="0"/>
          </a:p>
        </p:txBody>
      </p:sp>
      <p:pic>
        <p:nvPicPr>
          <p:cNvPr id="4098" name="Picture 2" descr="C:\Users\Администратор\Desktop\imgpreview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1844824"/>
            <a:ext cx="2952328" cy="37444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1667 г. молодой ученый переезжает в Майнц, где знакомится с </a:t>
            </a:r>
            <a:r>
              <a:rPr lang="ru-RU" dirty="0" smtClean="0"/>
              <a:t>курфюрстом, </a:t>
            </a:r>
            <a:r>
              <a:rPr lang="ru-RU" dirty="0" smtClean="0"/>
              <a:t>который высоко оценил уровень Лейбница и предложил ему поучаствовать в реформировании законодательства. На протяжении пяти лет при дворе ученый занимал видное положение; это был благоприятный период и в его творческой биографии: целый ряд политических и философских сочинений появился именно в эти годы.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 Лейбниц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5338936" cy="457200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С 1672 по 1676 г. Лейбниц живет в Париже, отправившись туда в составе дипломатической миссии. Пребывание во французской столице внесло огромный вклад в его развитие как ученого, в частности, математика. Так, в 1676 г. им были выработаны первые </a:t>
            </a:r>
            <a:r>
              <a:rPr lang="ru-RU" dirty="0" smtClean="0"/>
              <a:t>основания дифференциального </a:t>
            </a:r>
            <a:r>
              <a:rPr lang="ru-RU" dirty="0" smtClean="0"/>
              <a:t>исчисления, выдающегося математического метода. Именно </a:t>
            </a:r>
            <a:r>
              <a:rPr lang="ru-RU" dirty="0" smtClean="0"/>
              <a:t>точным</a:t>
            </a:r>
            <a:r>
              <a:rPr lang="ru-RU" u="sng" dirty="0" smtClean="0"/>
              <a:t> наукам</a:t>
            </a:r>
            <a:r>
              <a:rPr lang="ru-RU" dirty="0" smtClean="0"/>
              <a:t> он в это время отдавал предпочтение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Достижения в математике</a:t>
            </a:r>
            <a:endParaRPr lang="ru-RU" dirty="0"/>
          </a:p>
        </p:txBody>
      </p:sp>
      <p:pic>
        <p:nvPicPr>
          <p:cNvPr id="7170" name="Picture 2" descr="C:\Users\Администратор\Desktop\imgpreview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2132856"/>
            <a:ext cx="2376264" cy="3096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4042792" cy="4572000"/>
          </a:xfrm>
        </p:spPr>
        <p:txBody>
          <a:bodyPr/>
          <a:lstStyle/>
          <a:p>
            <a:r>
              <a:rPr lang="ru-RU" dirty="0" smtClean="0"/>
              <a:t>В 1666 г. Лейбниц опубликовал свою первую математическую работу Размышления о комбинаторном искусстве.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123" name="Picture 3" descr="C:\Users\Администратор\Desktop\imgpreview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700808"/>
            <a:ext cx="2448272" cy="2952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4258816" cy="4572000"/>
          </a:xfrm>
        </p:spPr>
        <p:txBody>
          <a:bodyPr/>
          <a:lstStyle/>
          <a:p>
            <a:r>
              <a:rPr lang="ru-RU" dirty="0" smtClean="0"/>
              <a:t>Лейбниц решил проблему касательных с помощью дифференциального исчислений, сформулировал правило дифференцирования произведений.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146" name="Picture 2" descr="C:\Users\Администратор\Desktop\imgpreview (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1484784"/>
            <a:ext cx="2736304" cy="36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                  </a:t>
            </a:r>
          </a:p>
          <a:p>
            <a:endParaRPr lang="ru-RU" dirty="0" smtClean="0"/>
          </a:p>
          <a:p>
            <a:endParaRPr lang="ru-RU" sz="4000" dirty="0" smtClean="0"/>
          </a:p>
          <a:p>
            <a:r>
              <a:rPr lang="ru-RU" sz="4000" dirty="0" smtClean="0"/>
              <a:t> </a:t>
            </a:r>
            <a:r>
              <a:rPr lang="ru-RU" sz="4000" dirty="0" smtClean="0"/>
              <a:t>           Конец презентации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СПАСИБО ЗА ВНИМАНИЕ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37</TotalTime>
  <Words>362</Words>
  <Application>Microsoft Office PowerPoint</Application>
  <PresentationFormat>Экран (4:3)</PresentationFormat>
  <Paragraphs>25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Бумажная</vt:lpstr>
      <vt:lpstr>Лейбниц.</vt:lpstr>
      <vt:lpstr>                         Лейбниц</vt:lpstr>
      <vt:lpstr>                       Лейбниц</vt:lpstr>
      <vt:lpstr>                    Лейбниц</vt:lpstr>
      <vt:lpstr>                          Лейбниц</vt:lpstr>
      <vt:lpstr>                         Лейбниц</vt:lpstr>
      <vt:lpstr>Достижения в математике</vt:lpstr>
      <vt:lpstr> </vt:lpstr>
      <vt:lpstr> </vt:lpstr>
      <vt:lpstr>   СПАСИБО ЗА ВНИМАНИЕ</vt:lpstr>
    </vt:vector>
  </TitlesOfParts>
  <Company>XTreme.ws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Лейбниц.</dc:title>
  <dc:creator>XTreme.ws</dc:creator>
  <cp:lastModifiedBy>XTreme.ws</cp:lastModifiedBy>
  <cp:revision>4</cp:revision>
  <dcterms:created xsi:type="dcterms:W3CDTF">2013-04-02T02:09:22Z</dcterms:created>
  <dcterms:modified xsi:type="dcterms:W3CDTF">2013-04-02T02:46:27Z</dcterms:modified>
</cp:coreProperties>
</file>