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1" cy="6827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428736"/>
            <a:ext cx="8243918" cy="3714777"/>
          </a:xfrm>
        </p:spPr>
        <p:txBody>
          <a:bodyPr>
            <a:normAutofit fontScale="90000"/>
          </a:bodyPr>
          <a:lstStyle/>
          <a:p>
            <a:r>
              <a:rPr lang="ru-RU" sz="8800" b="1" dirty="0" smtClean="0">
                <a:latin typeface="+mn-lt"/>
              </a:rPr>
              <a:t>Пьер </a:t>
            </a:r>
            <a:r>
              <a:rPr lang="ru-RU" sz="8800" b="1" dirty="0" err="1" smtClean="0">
                <a:latin typeface="+mn-lt"/>
              </a:rPr>
              <a:t>Симон</a:t>
            </a:r>
            <a:r>
              <a:rPr lang="ru-RU" sz="8800" b="1" dirty="0" smtClean="0">
                <a:latin typeface="+mn-lt"/>
              </a:rPr>
              <a:t> Лаплас</a:t>
            </a:r>
            <a:br>
              <a:rPr lang="ru-RU" sz="8800" b="1" dirty="0" smtClean="0">
                <a:latin typeface="+mn-lt"/>
              </a:rPr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14810" y="3429000"/>
            <a:ext cx="45720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Усовершенствовал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почти все отделы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математики и астрономии.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0112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143372" y="28572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Пьер-Симон</a:t>
            </a: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маркиз де Лаплас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(23 марта 1749 – 5 марта 1827) </a:t>
            </a: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– французский   математик,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                       механик,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                              физик,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                                      астроном.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4857760"/>
            <a:ext cx="87154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- классических трудов по теории вероятностей и небесной механике (динамика Солнечной системы в целом и ее устойчивость);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- сочинения «Аналитическая теория вероятностей» (1812) и «Трактат о небесной механике» (т. 1-5, 1798-1825);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- трудов по дифференциальным уравнениям, математической физике, теории капиллярности, теплоте, акустике, геодезии.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207167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Известен работами в области</a:t>
            </a:r>
          </a:p>
          <a:p>
            <a:pPr lvl="0" indent="450850" algn="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         небесной механики, дифференциальных уравнений, теории вероятностей.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00496" y="4500570"/>
            <a:ext cx="948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Автор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7858148" y="0"/>
            <a:ext cx="11897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Биография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286248" y="4357694"/>
            <a:ext cx="47148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/>
              <a:t>•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8 мая 1790 </a:t>
            </a:r>
            <a:r>
              <a:rPr lang="ru-RU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год – председатель Палаты мер и весов.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Национальное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собрание Франции поручило Академии наук создать систему мер и весов «на все времена и для всех народов». 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28604"/>
            <a:ext cx="320992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1918"/>
            <a:ext cx="418959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14810" y="627322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dirty="0" smtClean="0"/>
              <a:t> </a:t>
            </a:r>
            <a:r>
              <a:rPr lang="fr-FR" sz="1400" b="1" i="1" dirty="0" smtClean="0">
                <a:latin typeface="Arial" pitchFamily="34" charset="0"/>
                <a:cs typeface="Arial" pitchFamily="34" charset="0"/>
              </a:rPr>
              <a:t>Conservatoire des Arts et Metiers на Rue St Martin.</a:t>
            </a:r>
            <a:endParaRPr lang="ru-RU" sz="1400" b="1" i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Палата мер и весов. Париж.</a:t>
            </a:r>
            <a:endParaRPr lang="ru-RU" sz="14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642918"/>
            <a:ext cx="550072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23 марта 1749 года родился в местечке </a:t>
            </a:r>
            <a:r>
              <a:rPr lang="ru-RU" sz="1600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Бомон-ан-Ож</a:t>
            </a:r>
            <a:r>
              <a:rPr lang="ru-RU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(Нормандия) в семье небогатого крестьянина.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окончил школу бенедиктинцев.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преподаватель математики военной школы в Бомоне.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1766 год –первая научная работа.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1766 год – преподаватель математики в Военной школе Парижа.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1773 год – адъюнкт Парижской Академии наук.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1785 год – действительный член Парижской Академии наук.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1784 год – экзаменатор королевского корпуса артиллеристов.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85918" y="142852"/>
            <a:ext cx="2551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Пьер </a:t>
            </a:r>
            <a:r>
              <a:rPr lang="ru-RU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Симон</a:t>
            </a: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Лаплас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5715008" y="3214686"/>
            <a:ext cx="321464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Пэр Франции, пожалован титул маркиза.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1817 год – член вновь созданной Французской академии, один из сорока бессмертных.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143248"/>
            <a:ext cx="5409974" cy="3581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929322" y="6143644"/>
            <a:ext cx="27200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Французская Академия наук</a:t>
            </a:r>
            <a:endParaRPr lang="ru-RU" sz="14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858148" y="0"/>
            <a:ext cx="11897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Биография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285728"/>
            <a:ext cx="8643998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1795 год – член Национального института наук и искусств (создан вместо Академии наук). Возглавляет Бюро долгот, которое занималось измерением длины земного меридиана.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000" b="1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1803 год – вице-президент сената, канцлер.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1804 год – орден Почетного легиона.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00" b="1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1801-1809 год – избран членом королевских обществ в Турине и Копенгагене, академий наук в Геттингене, Берлине и Голландии.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1802 год – почетный член Петербургской академии наук.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9546"/>
            <a:ext cx="5500694" cy="696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42844" y="0"/>
            <a:ext cx="521491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Умер ученый после недолгой болезни 5 марта 1827 года. 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Его последние слова были: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500042"/>
            <a:ext cx="3486565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572132" y="5572140"/>
            <a:ext cx="33071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Памятник Лапласу в </a:t>
            </a:r>
            <a:r>
              <a:rPr lang="ru-RU" sz="1400" b="1" i="1" dirty="0" err="1" smtClean="0">
                <a:latin typeface="Arial" pitchFamily="34" charset="0"/>
                <a:cs typeface="Arial" pitchFamily="34" charset="0"/>
              </a:rPr>
              <a:t>Бомон-ан-Ож</a:t>
            </a:r>
            <a:endParaRPr lang="ru-RU" sz="14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858148" y="0"/>
            <a:ext cx="11897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Биография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785926"/>
            <a:ext cx="47863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Impact" pitchFamily="34" charset="0"/>
                <a:ea typeface="Calibri" pitchFamily="34" charset="0"/>
                <a:cs typeface="Arial" pitchFamily="34" charset="0"/>
              </a:rPr>
              <a:t>«То,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  <a:latin typeface="Impact" pitchFamily="34" charset="0"/>
                <a:ea typeface="Calibri" pitchFamily="34" charset="0"/>
                <a:cs typeface="Arial" pitchFamily="34" charset="0"/>
              </a:rPr>
              <a:t>что мы знаем, 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  <a:latin typeface="Impact" pitchFamily="34" charset="0"/>
                <a:ea typeface="Calibri" pitchFamily="34" charset="0"/>
                <a:cs typeface="Arial" pitchFamily="34" charset="0"/>
              </a:rPr>
              <a:t> так ничтожно 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  <a:latin typeface="Impact" pitchFamily="34" charset="0"/>
                <a:ea typeface="Calibri" pitchFamily="34" charset="0"/>
                <a:cs typeface="Arial" pitchFamily="34" charset="0"/>
              </a:rPr>
              <a:t>по сравнению 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  <a:latin typeface="Impact" pitchFamily="34" charset="0"/>
                <a:ea typeface="Calibri" pitchFamily="34" charset="0"/>
                <a:cs typeface="Arial" pitchFamily="34" charset="0"/>
              </a:rPr>
              <a:t>с тем, 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  <a:latin typeface="Impact" pitchFamily="34" charset="0"/>
                <a:ea typeface="Calibri" pitchFamily="34" charset="0"/>
                <a:cs typeface="Arial" pitchFamily="34" charset="0"/>
              </a:rPr>
              <a:t>что мы не знаем».</a:t>
            </a:r>
            <a:endParaRPr lang="ru-RU" sz="4000" dirty="0">
              <a:solidFill>
                <a:schemeClr val="bg1"/>
              </a:solidFill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 b="1354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4000504"/>
            <a:ext cx="20955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643570" y="0"/>
            <a:ext cx="35004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Достижения в области математики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357158" y="357166"/>
            <a:ext cx="8143932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Лаплас – автор фундаментальных работ по математике и математической физике.</a:t>
            </a:r>
          </a:p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Прежде всего – трактата Аналитическая теория вероятностей (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Thorie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analytique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des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probabilits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1812), в котором можно обнаружить многие позднейшие открытия теории вероятностей, сделанные другими математиками. </a:t>
            </a:r>
          </a:p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нем рассмотрены: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теорема Бернулли и ее связь с интегралом нормального распределения,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теория наименьших квадратов;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преобразование Лапласа, которое позже стало основой операционного исчисления.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уравнение Лапласа в частных производных, применяющееся в теории потенциала, тепло- и электропроводности, гидродинамике.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63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643174" y="508797"/>
            <a:ext cx="621510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«Аналитическая теория вероятностей» Пьера Лапласа издавалась трижды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 жизни автора (в 1812, 1814, 1820 годы).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Для разработки созданной им математической теории вероятностей Лаплас ввел так называемые производящие функции, которые применяются не только в данной области знания, но и в теории функций, и в алгебре.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Ученый обобщил все, что было сделано в теории вероятностей до него Паскалем, Ферма и Я. Бернулли. Он привел полученные ими результаты в стройную систему, упростил методы доказательства, для чего широко применял преобразование, которое теперь носит его имя, и доказал теорему об отклонении частоты появления события от его вероятности, которая также теперь носит имя Лапласа.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Благодаря Лапласу, теория вероятностей приобрела законченный вид.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643570" y="0"/>
            <a:ext cx="35004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Достижения в области математики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02617"/>
            <a:ext cx="2214546" cy="325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5" y="2910282"/>
            <a:ext cx="6143636" cy="394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605132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14282" y="5072074"/>
            <a:ext cx="592929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Он ввел в математику шаровые функции, которые применяются для нахождения общего решения уравнения Лапласа и при решении задач математической физики для областей, ограниченных сферическими поверхностями.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500042"/>
            <a:ext cx="16192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643570" y="0"/>
            <a:ext cx="35004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Достижения в области математики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0"/>
            <a:ext cx="52149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При решении прикладных задач Лаплас разработал методы математической физики, широко используемые и в наше время.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1214422"/>
            <a:ext cx="53578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Особенно важные результаты относятся к теории потенциала и специальным функциям.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00232" y="2214554"/>
            <a:ext cx="50720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Он далеко продвинул линейную алгебру; в частности, Лаплас дал разложение определителя по минорам.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488" y="3429000"/>
            <a:ext cx="6143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Перу Лапласа принадлежат фундаментальные работы по дифференциальным уравнениям, например, по интегрированию методом «каскадов» уравнений с частными производными. 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071810"/>
            <a:ext cx="1714512" cy="201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428596" y="285728"/>
            <a:ext cx="8215370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«...Пьер Лаплас был рожден для того, чтобы все углублять, отодвигать все границы, чтобы решать то, что казалось неразрешимым. 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643182"/>
            <a:ext cx="238125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42844" y="5572140"/>
            <a:ext cx="33575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Жан Батист </a:t>
            </a:r>
            <a:r>
              <a:rPr lang="ru-RU" sz="1400" b="1" i="1" dirty="0" err="1" smtClean="0">
                <a:latin typeface="Arial" pitchFamily="34" charset="0"/>
                <a:cs typeface="Arial" pitchFamily="34" charset="0"/>
              </a:rPr>
              <a:t>Жозеф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 Фурье </a:t>
            </a:r>
          </a:p>
          <a:p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(фр. </a:t>
            </a:r>
            <a:r>
              <a:rPr lang="ru-RU" sz="1400" b="1" i="1" dirty="0" err="1" smtClean="0">
                <a:latin typeface="Arial" pitchFamily="34" charset="0"/>
                <a:cs typeface="Arial" pitchFamily="34" charset="0"/>
              </a:rPr>
              <a:t>Jean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 smtClean="0">
                <a:latin typeface="Arial" pitchFamily="34" charset="0"/>
                <a:cs typeface="Arial" pitchFamily="34" charset="0"/>
              </a:rPr>
              <a:t>Baptiste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 smtClean="0">
                <a:latin typeface="Arial" pitchFamily="34" charset="0"/>
                <a:cs typeface="Arial" pitchFamily="34" charset="0"/>
              </a:rPr>
              <a:t>Joseph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 smtClean="0">
                <a:latin typeface="Arial" pitchFamily="34" charset="0"/>
                <a:cs typeface="Arial" pitchFamily="34" charset="0"/>
              </a:rPr>
              <a:t>Fourier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; </a:t>
            </a:r>
          </a:p>
          <a:p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21 марта 1768, </a:t>
            </a:r>
            <a:r>
              <a:rPr lang="ru-RU" sz="1400" b="1" i="1" dirty="0" err="1" smtClean="0">
                <a:latin typeface="Arial" pitchFamily="34" charset="0"/>
                <a:cs typeface="Arial" pitchFamily="34" charset="0"/>
              </a:rPr>
              <a:t>Осер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, Франция — </a:t>
            </a:r>
          </a:p>
          <a:p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16 мая 1830, Париж), </a:t>
            </a:r>
          </a:p>
          <a:p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французский математик и физик.</a:t>
            </a:r>
            <a:endParaRPr lang="ru-RU" sz="14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5072074"/>
            <a:ext cx="2618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Ж.Б.Ж. Фурье</a:t>
            </a:r>
            <a:endParaRPr lang="ru-RU" sz="280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57620" y="2500306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Он окончил бы науку о небе, если бы эта наука могла быть окончена». </a:t>
            </a:r>
            <a:endParaRPr lang="ru-RU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1018" y="4000504"/>
            <a:ext cx="2802982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7158" y="1428736"/>
            <a:ext cx="8243918" cy="3714777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Благодарю за внимание</a:t>
            </a:r>
            <a:r>
              <a:rPr kumimoji="0" lang="ru-RU" sz="8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ru-RU" sz="8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786</Words>
  <Application>Microsoft Office PowerPoint</Application>
  <PresentationFormat>Экран (4:3)</PresentationFormat>
  <Paragraphs>88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Пьер Симон Лаплас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Пьер Симон Лаплас </dc:title>
  <cp:lastModifiedBy>Admin</cp:lastModifiedBy>
  <cp:revision>13</cp:revision>
  <dcterms:modified xsi:type="dcterms:W3CDTF">2013-10-18T07:08:17Z</dcterms:modified>
</cp:coreProperties>
</file>