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http://nado.znate.ru/images/ukbase_2_307972159_14212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16832"/>
            <a:ext cx="7128792" cy="3168352"/>
          </a:xfrm>
        </p:spPr>
        <p:txBody>
          <a:bodyPr>
            <a:normAutofit/>
          </a:bodyPr>
          <a:lstStyle/>
          <a:p>
            <a:r>
              <a:rPr lang="ru-RU" dirty="0" smtClean="0"/>
              <a:t>Огюстен-Луи </a:t>
            </a:r>
            <a:r>
              <a:rPr lang="ru-RU" dirty="0"/>
              <a:t>Коши </a:t>
            </a:r>
            <a:r>
              <a:rPr lang="ru-RU" dirty="0" smtClean="0"/>
              <a:t>Биография. Научная деятельность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30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ugustin Louis Cauchy.JPG"/>
          <p:cNvPicPr/>
          <p:nvPr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434" y="1556792"/>
            <a:ext cx="3888432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Огюстен-Луи Коши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1916832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Родился 21  августа 1789г. Париж. Франция</a:t>
            </a:r>
          </a:p>
          <a:p>
            <a:r>
              <a:rPr lang="ru-RU" sz="2400" dirty="0" smtClean="0"/>
              <a:t>Французский математик , член Парижской академии наук 1816г. Петербургской академии 1831г.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65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Первым </a:t>
            </a:r>
            <a:r>
              <a:rPr lang="uk-UA" dirty="0"/>
              <a:t>его учителем и воспитателем был отец. Коши окончил Политехническую школу ( 1805 - 1807) и Школу мостов и дорог ( 1810) в Париже. Некоторое время работал </a:t>
            </a:r>
            <a:r>
              <a:rPr lang="uk-UA" dirty="0"/>
              <a:t>инженером</a:t>
            </a:r>
            <a:r>
              <a:rPr lang="uk-UA" dirty="0"/>
              <a:t> путей </a:t>
            </a:r>
            <a:r>
              <a:rPr lang="uk-UA" dirty="0"/>
              <a:t>сообщения</a:t>
            </a:r>
            <a:r>
              <a:rPr lang="uk-UA" dirty="0"/>
              <a:t>, а с 1813 занялся наукой и </a:t>
            </a:r>
            <a:r>
              <a:rPr lang="uk-UA" dirty="0"/>
              <a:t>преподаванием</a:t>
            </a:r>
            <a:r>
              <a:rPr lang="uk-UA" dirty="0"/>
              <a:t>. </a:t>
            </a:r>
            <a:r>
              <a:rPr lang="uk-UA" dirty="0"/>
              <a:t>Его</a:t>
            </a:r>
            <a:r>
              <a:rPr lang="uk-UA" dirty="0"/>
              <a:t> назначили членом </a:t>
            </a:r>
            <a:r>
              <a:rPr lang="uk-UA" dirty="0"/>
              <a:t>Академии</a:t>
            </a:r>
            <a:r>
              <a:rPr lang="uk-UA" dirty="0"/>
              <a:t> Наук </a:t>
            </a:r>
            <a:r>
              <a:rPr lang="uk-UA" dirty="0"/>
              <a:t>вместо</a:t>
            </a:r>
            <a:r>
              <a:rPr lang="uk-UA" dirty="0"/>
              <a:t> Г. </a:t>
            </a:r>
            <a:r>
              <a:rPr lang="uk-UA" dirty="0"/>
              <a:t>Монжа</a:t>
            </a:r>
            <a:r>
              <a:rPr lang="uk-UA" dirty="0"/>
              <a:t>. В 1816 труд Коши по </a:t>
            </a:r>
            <a:r>
              <a:rPr lang="uk-UA" dirty="0"/>
              <a:t>теории</a:t>
            </a:r>
            <a:r>
              <a:rPr lang="uk-UA" dirty="0"/>
              <a:t> </a:t>
            </a:r>
            <a:r>
              <a:rPr lang="uk-UA" dirty="0"/>
              <a:t>волн</a:t>
            </a:r>
            <a:r>
              <a:rPr lang="uk-UA" dirty="0"/>
              <a:t> на </a:t>
            </a:r>
            <a:r>
              <a:rPr lang="uk-UA" dirty="0"/>
              <a:t>поверхности</a:t>
            </a:r>
            <a:r>
              <a:rPr lang="uk-UA" dirty="0"/>
              <a:t> тяжелой жидкости на конкурсе Парижской АН получила первую премию, после этого Коши приглашают в Политехническую школу, Сорбонну и Коллеж де Франс. В 1830-1838 Коши путешествовал по Европе, в Париж он вернулся в 1838, но из-за </a:t>
            </a:r>
            <a:r>
              <a:rPr lang="uk-UA" dirty="0"/>
              <a:t>неприязни</a:t>
            </a:r>
            <a:r>
              <a:rPr lang="uk-UA" dirty="0"/>
              <a:t> к новому режиму </a:t>
            </a:r>
            <a:r>
              <a:rPr lang="uk-UA" dirty="0"/>
              <a:t>отказался</a:t>
            </a:r>
            <a:r>
              <a:rPr lang="uk-UA" dirty="0"/>
              <a:t> от </a:t>
            </a:r>
            <a:r>
              <a:rPr lang="uk-UA" dirty="0"/>
              <a:t>предлагаемых</a:t>
            </a:r>
            <a:r>
              <a:rPr lang="uk-UA" dirty="0"/>
              <a:t> </a:t>
            </a:r>
            <a:r>
              <a:rPr lang="uk-UA" dirty="0"/>
              <a:t>ученых</a:t>
            </a:r>
            <a:r>
              <a:rPr lang="uk-UA" dirty="0"/>
              <a:t> </a:t>
            </a:r>
            <a:r>
              <a:rPr lang="uk-UA" dirty="0"/>
              <a:t>должностей</a:t>
            </a:r>
            <a:r>
              <a:rPr lang="uk-UA" dirty="0"/>
              <a:t>, не </a:t>
            </a:r>
            <a:r>
              <a:rPr lang="uk-UA" dirty="0"/>
              <a:t>желая</a:t>
            </a:r>
            <a:r>
              <a:rPr lang="uk-UA" dirty="0"/>
              <a:t> </a:t>
            </a:r>
            <a:r>
              <a:rPr lang="uk-UA" dirty="0"/>
              <a:t>принимать</a:t>
            </a:r>
            <a:r>
              <a:rPr lang="uk-UA" dirty="0"/>
              <a:t> присяги, </a:t>
            </a:r>
            <a:r>
              <a:rPr lang="uk-UA" dirty="0"/>
              <a:t>пока</a:t>
            </a:r>
            <a:r>
              <a:rPr lang="uk-UA" dirty="0"/>
              <a:t> </a:t>
            </a:r>
            <a:r>
              <a:rPr lang="uk-UA" dirty="0"/>
              <a:t>ему</a:t>
            </a:r>
            <a:r>
              <a:rPr lang="uk-UA" dirty="0"/>
              <a:t> не </a:t>
            </a:r>
            <a:r>
              <a:rPr lang="uk-UA" dirty="0"/>
              <a:t>предложат</a:t>
            </a:r>
            <a:r>
              <a:rPr lang="uk-UA" dirty="0"/>
              <a:t> кафедру "без </a:t>
            </a:r>
            <a:r>
              <a:rPr lang="uk-UA" dirty="0"/>
              <a:t>условий</a:t>
            </a:r>
            <a:r>
              <a:rPr lang="uk-UA" dirty="0"/>
              <a:t>". 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Биография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15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72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/>
                <a:ea typeface="Times New Roman"/>
              </a:rPr>
              <a:t>Работы Коши относятся к различным областям математики. Были периоды, когда Коши еженедельно представлял в Парижской АН новую работу. Всего же он написал и опубликовал более 800 работ по арифметики и теории чисел, алгебры, математического анализа, дифференциальных уравнений, теоретической и небесной механики, математической физики, т.. Его "Курс анализа" (1821), "Резюме лекций исчисления бесконечно малых" (1823), "Лекции по приложений анализа к геометрии" (1826-1828), основанные на систематическом использовании понятия границы, стали образцом для большинства поздних курсов</a:t>
            </a:r>
            <a:r>
              <a:rPr lang="ru-RU" sz="2800" dirty="0" smtClean="0">
                <a:latin typeface="Times New Roman"/>
                <a:ea typeface="Times New Roman"/>
              </a:rPr>
              <a:t>.. </a:t>
            </a:r>
            <a:r>
              <a:rPr lang="ru-RU" sz="2800" dirty="0">
                <a:latin typeface="Times New Roman"/>
                <a:ea typeface="Times New Roman"/>
              </a:rPr>
              <a:t>Большой заслугой Коши является то, что он развил основы теории аналитических функций комплексного переменного заложены еще в 18 веке Л. Эйлером и Ж. Д'Аламбера. Особенно большое значение имеют такие результаты, полученные Коши: геометрическое представление комплексного переменного как точки, которая перемещается в плоскости тем или иным путем интегрирования </a:t>
            </a:r>
            <a:r>
              <a:rPr lang="ru-RU" sz="2800" dirty="0" smtClean="0">
                <a:latin typeface="Times New Roman"/>
                <a:ea typeface="Times New Roman"/>
              </a:rPr>
              <a:t>выражение </a:t>
            </a:r>
            <a:r>
              <a:rPr lang="ru-RU" sz="2800" dirty="0">
                <a:latin typeface="Times New Roman"/>
                <a:ea typeface="Times New Roman"/>
              </a:rPr>
              <a:t>аналитической функции в виде интеграла ( интеграл Коши), и расписание функции в степенной ряд, разработка теории излишков и ее применение к различным вопросам анализа.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Научная 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30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67744" y="1412776"/>
            <a:ext cx="5472608" cy="489654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/>
              <a:t>В геометрии Коши обобщил теорию многогранников, дал новый способ исследования поверхности 2-го порядка, исследовал касательные, направляющие и квадратуре кривых, установил правила применения анализа к геометрии, уравнения плоскости и параметрическое представление прямой в пространстве. Коши доказал (1813), что два выпуклые многогранники с соответственно конгруэнтными и одинаково расположенными гранями имеют равные двугранные углы между соответствующими гранями.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Достижения в геометрии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89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79712" y="1484784"/>
            <a:ext cx="5688632" cy="4572000"/>
          </a:xfrm>
        </p:spPr>
        <p:txBody>
          <a:bodyPr>
            <a:normAutofit/>
          </a:bodyPr>
          <a:lstStyle/>
          <a:p>
            <a:r>
              <a:rPr lang="ru-RU" dirty="0"/>
              <a:t>В алгебре он иначе доказал основную теорему теории симметричных многочленов, развил теорию определителей, найдя все главные свойства, в частности теорему </a:t>
            </a:r>
            <a:r>
              <a:rPr lang="ru-RU" dirty="0" smtClean="0"/>
              <a:t> умножения .Эту </a:t>
            </a:r>
            <a:r>
              <a:rPr lang="ru-RU" dirty="0"/>
              <a:t>теорему он распространил на матрицы. Коши принадлежат термины "модуль" комплексного числа, "соединенные" комплексные числа и др..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в алгебре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84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628800"/>
            <a:ext cx="7344816" cy="4572000"/>
          </a:xfrm>
        </p:spPr>
        <p:txBody>
          <a:bodyPr>
            <a:normAutofit/>
          </a:bodyPr>
          <a:lstStyle/>
          <a:p>
            <a:r>
              <a:rPr lang="ru-RU" dirty="0"/>
              <a:t>В теории чисел Коши относятся: доказательство теоремы Ферма о многоугольные числа, одно из доказательств закона взаимности, а также исследования по теории целых алгебраических чисел, в которых он получил ряд результатов, позднее в общей форме установленных немецким математиком Г. Куммером.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Теория чисел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22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098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131</TotalTime>
  <Words>503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Огюстен-Луи Коши Биография. Научная деятельность </vt:lpstr>
      <vt:lpstr>Огюстен-Луи Коши</vt:lpstr>
      <vt:lpstr>Биография</vt:lpstr>
      <vt:lpstr>Научная деятельность</vt:lpstr>
      <vt:lpstr>Достижения в геометрии</vt:lpstr>
      <vt:lpstr>Достижения в алгебре</vt:lpstr>
      <vt:lpstr>Теория чисел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Огюстен-Луи Коши Биография. Научная деятельность </dc:title>
  <dc:creator>Женя</dc:creator>
  <cp:lastModifiedBy>Женя</cp:lastModifiedBy>
  <cp:revision>8</cp:revision>
  <dcterms:created xsi:type="dcterms:W3CDTF">2012-10-24T15:40:37Z</dcterms:created>
  <dcterms:modified xsi:type="dcterms:W3CDTF">2012-10-24T18:02:42Z</dcterms:modified>
</cp:coreProperties>
</file>