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D3D345B-531D-4BD0-995B-C7D54FDA7F5D}" type="datetimeFigureOut">
              <a:rPr lang="ru-RU" smtClean="0"/>
              <a:pPr/>
              <a:t>01.06.2010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3B33948-4969-4EC1-B02D-C99B46CBB7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Карл </a:t>
            </a:r>
            <a:r>
              <a:rPr lang="ru-RU" dirty="0"/>
              <a:t>П</a:t>
            </a:r>
            <a:r>
              <a:rPr lang="ru-RU" dirty="0" smtClean="0"/>
              <a:t>ирсон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Группа 2Б780</a:t>
            </a:r>
          </a:p>
          <a:p>
            <a:pPr algn="r"/>
            <a:r>
              <a:rPr lang="ru-RU" dirty="0" smtClean="0"/>
              <a:t>Ковалёв Антон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Пирсон Карл </a:t>
            </a:r>
            <a:r>
              <a:rPr lang="en-US" dirty="0" smtClean="0"/>
              <a:t>(1857-1936)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выдающийся английский математик, статистик, биолог, философ (позитивист и агностик).</a:t>
            </a:r>
            <a:endParaRPr lang="ru-RU" dirty="0"/>
          </a:p>
        </p:txBody>
      </p:sp>
      <p:pic>
        <p:nvPicPr>
          <p:cNvPr id="1026" name="Picture 2" descr="http://upload.wikimedia.org/wikipedia/commons/7/7f/Karl_Pearso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983" b="16983"/>
          <a:stretch>
            <a:fillRect/>
          </a:stretch>
        </p:blipFill>
        <p:spPr bwMode="auto">
          <a:xfrm>
            <a:off x="3071802" y="642918"/>
            <a:ext cx="5536866" cy="4026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186510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Профессор прикладной математики и механики (с 1884), а затем евгеники (с 1911) Лондонского университета. Основатель знаменитой школы английских </a:t>
            </a:r>
            <a:r>
              <a:rPr lang="ru-RU" sz="2000" dirty="0" err="1" smtClean="0"/>
              <a:t>биометриков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          Вместе с Ф. </a:t>
            </a:r>
            <a:r>
              <a:rPr lang="ru-RU" sz="2000" dirty="0" err="1" smtClean="0"/>
              <a:t>Гальтоном</a:t>
            </a:r>
            <a:r>
              <a:rPr lang="ru-RU" sz="2000" dirty="0" smtClean="0"/>
              <a:t> считается одним из основоположников биометрии. Основатель и издатель журнала "</a:t>
            </a:r>
            <a:r>
              <a:rPr lang="ru-RU" sz="2000" dirty="0" err="1" smtClean="0"/>
              <a:t>Biometrika</a:t>
            </a:r>
            <a:r>
              <a:rPr lang="ru-RU" sz="2000" dirty="0" smtClean="0"/>
              <a:t>". Внёс значительный вклад в развитие математической статистики (большое количество фундаментальных понятий). Основная философская позиция Пирсона формулируется следующим образом: понятия науки - искусственные конструкции, средства описания и упорядочивания чувственного опыта; правила связи их в научные предложения вычленяются грамматикой науки, которая и является, философией науки. Связать же разнородные понятия и явления позволяет универсальная дисциплина - прикладная статистика, хотя и она по Пирсону субъективна.</a:t>
            </a:r>
            <a:br>
              <a:rPr lang="ru-RU" sz="2000" dirty="0" smtClean="0"/>
            </a:br>
            <a:r>
              <a:rPr lang="ru-RU" sz="2000" dirty="0" smtClean="0"/>
              <a:t>          Многие построения К. Пирсона напрямую связаны или разрабатывались с использованием антропологических материалов. Им разработаны многочисленные способы </a:t>
            </a:r>
            <a:r>
              <a:rPr lang="ru-RU" sz="2000" dirty="0" err="1" smtClean="0"/>
              <a:t>нумерической</a:t>
            </a:r>
            <a:r>
              <a:rPr lang="ru-RU" sz="2000" dirty="0" smtClean="0"/>
              <a:t> классификации и статистические критерии, применяемые во всех областях науки.</a:t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4356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Назначение критерия χ</a:t>
            </a:r>
            <a:r>
              <a:rPr lang="ru-RU" sz="2400" b="1" baseline="30000" dirty="0" smtClean="0"/>
              <a:t>2</a:t>
            </a:r>
            <a:r>
              <a:rPr lang="ru-RU" sz="2400" b="1" dirty="0" smtClean="0"/>
              <a:t> - критерия Пирсона</a:t>
            </a:r>
            <a:br>
              <a:rPr lang="ru-RU" sz="2400" b="1" dirty="0" smtClean="0"/>
            </a:br>
            <a:r>
              <a:rPr lang="ru-RU" sz="2400" dirty="0" smtClean="0"/>
              <a:t>Критерий χ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применяется в двух целях: </a:t>
            </a:r>
            <a:br>
              <a:rPr lang="ru-RU" sz="2400" dirty="0" smtClean="0"/>
            </a:br>
            <a:r>
              <a:rPr lang="ru-RU" sz="2400" dirty="0" smtClean="0"/>
              <a:t>1) для сопоставления эмпирического распределения признака с теоретическим - равномерным, нормальным или каким-то иным; </a:t>
            </a:r>
            <a:br>
              <a:rPr lang="ru-RU" sz="2400" dirty="0" smtClean="0"/>
            </a:br>
            <a:r>
              <a:rPr lang="ru-RU" sz="2400" dirty="0" smtClean="0"/>
              <a:t>2) для сопоставления двух, трех или более эмпирических распределений одного и того же признака (в </a:t>
            </a:r>
            <a:r>
              <a:rPr lang="ru-RU" sz="2400" dirty="0" err="1" smtClean="0"/>
              <a:t>скрипте</a:t>
            </a:r>
            <a:r>
              <a:rPr lang="ru-RU" sz="2400" dirty="0" smtClean="0"/>
              <a:t> до 10).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4356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Описание критерия</a:t>
            </a:r>
            <a:br>
              <a:rPr lang="ru-RU" sz="2400" b="1" dirty="0" smtClean="0"/>
            </a:br>
            <a:r>
              <a:rPr lang="ru-RU" sz="2400" dirty="0" smtClean="0"/>
              <a:t>Критерий χ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отвечает на вопрос о том, с одинаковой ли частотой встречаются разные значения признака в эмпирическом и теоретическом распределениях или в двух и более эмпирических распределениях. </a:t>
            </a:r>
            <a:br>
              <a:rPr lang="ru-RU" sz="2400" dirty="0" smtClean="0"/>
            </a:br>
            <a:r>
              <a:rPr lang="ru-RU" sz="2400" dirty="0" smtClean="0"/>
              <a:t>Преимущество метода состоит в том, что он позволяет сопоставлять распределения признаков, представленных в любой шкале, начиная от шкалы наименований. В самом простом случае альтернативного распределения "да - нет", "допустил брак - не допустил брака", "решил задачу - не решил задачу" и т. п. мы уже можем применить критерий χ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</TotalTime>
  <Words>58</Words>
  <Application>Microsoft Office PowerPoint</Application>
  <PresentationFormat>Экран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Карл Пирсон </vt:lpstr>
      <vt:lpstr>Пирсон Карл (1857-1936)</vt:lpstr>
      <vt:lpstr>Профессор прикладной математики и механики (с 1884), а затем евгеники (с 1911) Лондонского университета. Основатель знаменитой школы английских биометриков.           Вместе с Ф. Гальтоном считается одним из основоположников биометрии. Основатель и издатель журнала "Biometrika". Внёс значительный вклад в развитие математической статистики (большое количество фундаментальных понятий). Основная философская позиция Пирсона формулируется следующим образом: понятия науки - искусственные конструкции, средства описания и упорядочивания чувственного опыта; правила связи их в научные предложения вычленяются грамматикой науки, которая и является, философией науки. Связать же разнородные понятия и явления позволяет универсальная дисциплина - прикладная статистика, хотя и она по Пирсону субъективна.           Многие построения К. Пирсона напрямую связаны или разрабатывались с использованием антропологических материалов. Им разработаны многочисленные способы нумерической классификации и статистические критерии, применяемые во всех областях науки. </vt:lpstr>
      <vt:lpstr>Назначение критерия χ2 - критерия Пирсона Критерий χ2 применяется в двух целях:  1) для сопоставления эмпирического распределения признака с теоретическим - равномерным, нормальным или каким-то иным;  2) для сопоставления двух, трех или более эмпирических распределений одного и того же признака (в скрипте до 10). </vt:lpstr>
      <vt:lpstr>Описание критерия Критерий χ2 отвечает на вопрос о том, с одинаковой ли частотой встречаются разные значения признака в эмпирическом и теоретическом распределениях или в двух и более эмпирических распределениях.  Преимущество метода состоит в том, что он позволяет сопоставлять распределения признаков, представленных в любой шкале, начиная от шкалы наименований. В самом простом случае альтернативного распределения "да - нет", "допустил брак - не допустил брака", "решил задачу - не решил задачу" и т. п. мы уже можем применить критерий χ2.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Тоха</dc:creator>
  <cp:lastModifiedBy>Тоха</cp:lastModifiedBy>
  <cp:revision>5</cp:revision>
  <dcterms:created xsi:type="dcterms:W3CDTF">2010-05-31T18:39:26Z</dcterms:created>
  <dcterms:modified xsi:type="dcterms:W3CDTF">2010-06-01T04:33:12Z</dcterms:modified>
</cp:coreProperties>
</file>