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1" r:id="rId8"/>
    <p:sldId id="262" r:id="rId9"/>
    <p:sldId id="263" r:id="rId10"/>
    <p:sldId id="269" r:id="rId11"/>
    <p:sldId id="270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E65F6A1-CDB5-4013-8693-1B2F7A70777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054821-35A5-40A4-BEDB-2094EE8D43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8496" y="2636912"/>
            <a:ext cx="7365504" cy="1139552"/>
          </a:xfrm>
        </p:spPr>
        <p:txBody>
          <a:bodyPr>
            <a:normAutofit fontScale="90000"/>
          </a:bodyPr>
          <a:lstStyle/>
          <a:p>
            <a:r>
              <a:rPr lang="ru-RU" sz="4600" dirty="0" smtClean="0"/>
              <a:t>       Карл Вейерштрасс</a:t>
            </a:r>
            <a:endParaRPr lang="ru-RU" sz="4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244107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75856" y="5373216"/>
            <a:ext cx="5004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Выполнил: студент гр.2г21 </a:t>
            </a:r>
            <a:r>
              <a:rPr lang="ru-RU" dirty="0" err="1" smtClean="0"/>
              <a:t>Бучельников</a:t>
            </a:r>
            <a:r>
              <a:rPr lang="ru-RU" dirty="0" smtClean="0"/>
              <a:t> Виктор</a:t>
            </a:r>
          </a:p>
          <a:p>
            <a:r>
              <a:rPr lang="ru-RU" dirty="0" smtClean="0"/>
              <a:t>Руководитель: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Карл </a:t>
            </a:r>
            <a:r>
              <a:rPr lang="ru-RU" dirty="0" err="1" smtClean="0"/>
              <a:t>Те́одор</a:t>
            </a:r>
            <a:r>
              <a:rPr lang="ru-RU" dirty="0" smtClean="0"/>
              <a:t> </a:t>
            </a:r>
            <a:r>
              <a:rPr lang="ru-RU" dirty="0" err="1" smtClean="0"/>
              <a:t>Вильге́льм</a:t>
            </a:r>
            <a:r>
              <a:rPr lang="ru-RU" dirty="0" smtClean="0"/>
              <a:t> </a:t>
            </a:r>
            <a:r>
              <a:rPr lang="ru-RU" dirty="0" err="1" smtClean="0"/>
              <a:t>Ве́йерштрасс</a:t>
            </a:r>
            <a:r>
              <a:rPr lang="ru-RU" dirty="0" smtClean="0"/>
              <a:t>  родился 31 октября 1815 года  в семье секретаря бургомистра городка  </a:t>
            </a:r>
            <a:r>
              <a:rPr lang="ru-RU" dirty="0" err="1" smtClean="0"/>
              <a:t>Остенфельда</a:t>
            </a:r>
            <a:r>
              <a:rPr lang="ru-RU" dirty="0" smtClean="0"/>
              <a:t> Вильгельма Вейерштрасса.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427984" y="1340768"/>
            <a:ext cx="3679676" cy="49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844824"/>
            <a:ext cx="4427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Учился в гимназии в </a:t>
            </a:r>
            <a:r>
              <a:rPr lang="ru-RU" sz="2800" dirty="0" err="1"/>
              <a:t>Падерборне</a:t>
            </a:r>
            <a:r>
              <a:rPr lang="ru-RU" sz="2800" dirty="0"/>
              <a:t> , где увлекся математикой.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1834 году поступает на юридический факультет Боннского университета 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7611" y="1304764"/>
            <a:ext cx="6384709" cy="478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1839 году зачислен в </a:t>
            </a:r>
            <a:r>
              <a:rPr lang="ru-RU" dirty="0" err="1" smtClean="0"/>
              <a:t>Мюнстерскую</a:t>
            </a:r>
            <a:r>
              <a:rPr lang="ru-RU" dirty="0" smtClean="0"/>
              <a:t> академию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79649"/>
            <a:ext cx="6984776" cy="465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8002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sz="2800" dirty="0" smtClean="0"/>
              <a:t>	31 марта 1854 года философский факультет Кенигсбергского университета присудил Вейерштрассу степень почетного доктора без защиты диссертации. </a:t>
            </a:r>
            <a:endParaRPr lang="ru-RU" sz="28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8640"/>
            <a:ext cx="698513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1861 году избран членом Баварской академии наук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340768"/>
            <a:ext cx="4032448" cy="53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71703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18448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</a:t>
            </a:r>
            <a:r>
              <a:rPr lang="ru-RU" dirty="0" smtClean="0"/>
              <a:t>1868 </a:t>
            </a:r>
            <a:r>
              <a:rPr lang="ru-RU" dirty="0" smtClean="0"/>
              <a:t>году избран членом-корреспондентом Парижской академии наук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352928" cy="5571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64904"/>
            <a:ext cx="4402832" cy="25922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1870 году  знакомится с двадцатилетней Софьей Ковалевской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044" y="548680"/>
            <a:ext cx="402216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8641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В 1873 году Вейерштрасс избран ректором Берлинского университета.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72816"/>
            <a:ext cx="61341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-1"/>
            <a:ext cx="5580111" cy="630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3491880" cy="47091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1885 году 70-летие прославленного математика торжественно отмечается в общеевропейском масштабе.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1897 году после тяжелой болезни Карл Вейерштрасс скончался.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37659"/>
            <a:ext cx="3528392" cy="469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24</Words>
  <Application>Microsoft Office PowerPoint</Application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       Карл Вейерштрасс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Карл Вейерштрасс</dc:title>
  <dc:creator>user</dc:creator>
  <cp:lastModifiedBy>user</cp:lastModifiedBy>
  <cp:revision>11</cp:revision>
  <dcterms:created xsi:type="dcterms:W3CDTF">2012-12-22T10:15:50Z</dcterms:created>
  <dcterms:modified xsi:type="dcterms:W3CDTF">2012-12-25T17:43:11Z</dcterms:modified>
</cp:coreProperties>
</file>