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81" autoAdjust="0"/>
  </p:normalViewPr>
  <p:slideViewPr>
    <p:cSldViewPr>
      <p:cViewPr varScale="1">
        <p:scale>
          <a:sx n="70" d="100"/>
          <a:sy n="70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BE9B59C-AFB1-42AA-BA21-1D3D9A6DCA92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890C135-4D85-457C-8059-FA0725C1459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986714" cy="61436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Карл Вейерштрасс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chemeClr val="bg1"/>
                </a:solidFill>
              </a:rPr>
              <a:t>Биография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Признак Вейерштрасса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50530892_Karl_Theodor_Wilhelm_Weierstra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500174"/>
            <a:ext cx="2643188" cy="3524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mtClean="0">
                <a:solidFill>
                  <a:schemeClr val="tx1"/>
                </a:solidFill>
              </a:rPr>
              <a:t>Биография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142984"/>
            <a:ext cx="5857916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Карл </a:t>
            </a:r>
            <a:r>
              <a:rPr lang="ru-RU" sz="2800" dirty="0" err="1" smtClean="0"/>
              <a:t>Те́одор</a:t>
            </a:r>
            <a:r>
              <a:rPr lang="ru-RU" sz="2800" dirty="0" smtClean="0"/>
              <a:t> </a:t>
            </a:r>
            <a:r>
              <a:rPr lang="ru-RU" sz="2800" dirty="0" err="1" smtClean="0"/>
              <a:t>Вильге́льм</a:t>
            </a:r>
            <a:r>
              <a:rPr lang="ru-RU" sz="2800" dirty="0" smtClean="0"/>
              <a:t> </a:t>
            </a:r>
            <a:r>
              <a:rPr lang="ru-RU" sz="2800" dirty="0" err="1" smtClean="0"/>
              <a:t>Ве́йерштрасс</a:t>
            </a:r>
            <a:r>
              <a:rPr lang="ru-RU" sz="2800" dirty="0" smtClean="0"/>
              <a:t> (нем. </a:t>
            </a:r>
            <a:r>
              <a:rPr lang="ru-RU" sz="2800" dirty="0" err="1" smtClean="0"/>
              <a:t>Karl</a:t>
            </a:r>
            <a:r>
              <a:rPr lang="ru-RU" sz="2800" dirty="0" smtClean="0"/>
              <a:t> </a:t>
            </a:r>
            <a:r>
              <a:rPr lang="ru-RU" sz="2800" dirty="0" err="1" smtClean="0"/>
              <a:t>Theodor</a:t>
            </a:r>
            <a:r>
              <a:rPr lang="ru-RU" sz="2800" dirty="0" smtClean="0"/>
              <a:t> </a:t>
            </a:r>
            <a:r>
              <a:rPr lang="ru-RU" sz="2800" dirty="0" err="1" smtClean="0"/>
              <a:t>Wilhelm</a:t>
            </a:r>
            <a:r>
              <a:rPr lang="ru-RU" sz="2800" dirty="0" smtClean="0"/>
              <a:t> </a:t>
            </a:r>
            <a:r>
              <a:rPr lang="ru-RU" sz="2800" dirty="0" err="1" smtClean="0"/>
              <a:t>Weierstraß; </a:t>
            </a:r>
            <a:r>
              <a:rPr lang="ru-RU" sz="2800" dirty="0" smtClean="0"/>
              <a:t>31 октября 1815 — 19 февраля 1897) — выдающийся немецкий математик, «отец современного анализа</a:t>
            </a:r>
            <a:r>
              <a:rPr lang="ru-RU" sz="2800" dirty="0" smtClean="0"/>
              <a:t>».</a:t>
            </a:r>
          </a:p>
          <a:p>
            <a:pPr>
              <a:buNone/>
            </a:pPr>
            <a:r>
              <a:rPr lang="ru-RU" sz="2800" dirty="0" smtClean="0"/>
              <a:t>Родился </a:t>
            </a:r>
            <a:r>
              <a:rPr lang="ru-RU" sz="2800" dirty="0" smtClean="0"/>
              <a:t>в </a:t>
            </a:r>
            <a:r>
              <a:rPr lang="ru-RU" sz="2800" dirty="0" err="1" smtClean="0"/>
              <a:t>Остенфельде</a:t>
            </a:r>
            <a:r>
              <a:rPr lang="ru-RU" sz="2800" dirty="0" smtClean="0"/>
              <a:t>, предместье </a:t>
            </a:r>
            <a:r>
              <a:rPr lang="ru-RU" sz="2800" dirty="0" err="1" smtClean="0"/>
              <a:t>Эннигерло</a:t>
            </a:r>
            <a:r>
              <a:rPr lang="ru-RU" sz="2800" dirty="0" smtClean="0"/>
              <a:t>, Северный Рейн — Вестфалия, в семье чиновника.</a:t>
            </a:r>
            <a:endParaRPr lang="ru-RU" sz="2800" dirty="0"/>
          </a:p>
        </p:txBody>
      </p:sp>
      <p:pic>
        <p:nvPicPr>
          <p:cNvPr id="11" name="Рисунок 10" descr="250px-Germany_location_map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3929066"/>
            <a:ext cx="2216509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22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714356"/>
            <a:ext cx="2493543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4714908" cy="635798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400" dirty="0" smtClean="0"/>
              <a:t>В 1842 </a:t>
            </a:r>
            <a:r>
              <a:rPr lang="ru-RU" sz="2400" dirty="0" smtClean="0"/>
              <a:t>по окончании Академии получает место учителя в провинциальной католической прогимназии, где проработал 14 лет. Навыки учителя в дальнейшем помогли Вейерштрассу стать лучшим преподавателем </a:t>
            </a:r>
            <a:r>
              <a:rPr lang="ru-RU" sz="2400" dirty="0" smtClean="0"/>
              <a:t>Германии.</a:t>
            </a:r>
          </a:p>
          <a:p>
            <a:pPr>
              <a:buNone/>
            </a:pPr>
            <a:r>
              <a:rPr lang="ru-RU" sz="2400" dirty="0" smtClean="0"/>
              <a:t>С конца 1850-х годов международная известность Вейерштрасса быстро растёт. Этим он обязан великолепному качеству своих лекций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В 1861 </a:t>
            </a:r>
            <a:r>
              <a:rPr lang="ru-RU" sz="2400" dirty="0" smtClean="0"/>
              <a:t>избран членом Баварской академии наук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В </a:t>
            </a:r>
            <a:r>
              <a:rPr lang="ru-RU" sz="2400" dirty="0" smtClean="0"/>
              <a:t>1897 после продолжительной болезни Вейерштрасс скончался от осложнений после гриппа.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5" name="Рисунок 4" descr="00198a9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642918"/>
            <a:ext cx="3810000" cy="2541270"/>
          </a:xfrm>
          <a:prstGeom prst="rect">
            <a:avLst/>
          </a:prstGeom>
        </p:spPr>
      </p:pic>
      <p:pic>
        <p:nvPicPr>
          <p:cNvPr id="8" name="Рисунок 7" descr="450px-Weierstrass-Gra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500438"/>
            <a:ext cx="2357454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766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Исследования Вейерштрасса существенно обогатили математический анализ, теорию специальных функций, вариационное исчисление, дифференциальную геометрию и линейную </a:t>
            </a:r>
            <a:r>
              <a:rPr lang="ru-RU" dirty="0" smtClean="0"/>
              <a:t>алгебру.</a:t>
            </a:r>
          </a:p>
          <a:p>
            <a:pPr>
              <a:buNone/>
            </a:pPr>
            <a:r>
              <a:rPr lang="ru-RU" dirty="0" smtClean="0"/>
              <a:t>Вейерштрасс завершил построение фундамента математического анализа, прояснил тёмные места, построил ряд доказательных </a:t>
            </a:r>
            <a:r>
              <a:rPr lang="ru-RU" dirty="0" err="1" smtClean="0"/>
              <a:t>контрпримеров</a:t>
            </a:r>
            <a:r>
              <a:rPr lang="ru-RU" dirty="0" smtClean="0"/>
              <a:t> (аномальных функций), например, всюду непрерывную, но нигде не дифференцируемую функцию.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Научная </a:t>
            </a:r>
            <a:r>
              <a:rPr lang="ru-RU" dirty="0" smtClean="0">
                <a:solidFill>
                  <a:schemeClr val="tx1"/>
                </a:solidFill>
              </a:rPr>
              <a:t>деятельность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1436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Вейерштрасс доказал, что любая непрерывная функция допускает представление равномерно сходящимся рядом многочленов. Он далеко продвинул теорию эллиптических и абелевых функций, заложил основы теории целых функций и функций нескольких комплексных переменных. Создал теорию делимости степенных рядов.</a:t>
            </a:r>
          </a:p>
          <a:p>
            <a:pPr>
              <a:buNone/>
            </a:pPr>
            <a:r>
              <a:rPr lang="ru-RU" dirty="0" smtClean="0"/>
              <a:t>О публикациях своих выдающихся лекций сам Вейерштрасс не заботился. Однако ещё при жизни начало выходить собрание его трудов; всего вышло 7 томов (последний — в 1927 г.).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Признак </a:t>
            </a:r>
            <a:r>
              <a:rPr lang="ru-RU" dirty="0" smtClean="0">
                <a:solidFill>
                  <a:schemeClr val="tx1"/>
                </a:solidFill>
              </a:rPr>
              <a:t>Вейерштрасса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достаточный признак равномерной сходимости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лодави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496"/>
            <a:ext cx="8643966" cy="171451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154</TotalTime>
  <Words>241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Карл Вейерштрасс      Биография Признак Вейерштрасса</vt:lpstr>
      <vt:lpstr>Биография</vt:lpstr>
      <vt:lpstr>Слайд 3</vt:lpstr>
      <vt:lpstr>Научная деятельность</vt:lpstr>
      <vt:lpstr>Слайд 5</vt:lpstr>
      <vt:lpstr>Признак Вейерштрасса (достаточный признак равномерной сходимости)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Лейбниц, Дирихле</dc:title>
  <dc:creator>from Baley</dc:creator>
  <cp:lastModifiedBy>from Baley</cp:lastModifiedBy>
  <cp:revision>16</cp:revision>
  <dcterms:created xsi:type="dcterms:W3CDTF">2011-11-29T20:10:14Z</dcterms:created>
  <dcterms:modified xsi:type="dcterms:W3CDTF">2011-11-29T22:45:11Z</dcterms:modified>
</cp:coreProperties>
</file>