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04856" cy="1504774"/>
          </a:xfrm>
        </p:spPr>
        <p:txBody>
          <a:bodyPr/>
          <a:lstStyle/>
          <a:p>
            <a:r>
              <a:rPr lang="ru-RU" dirty="0"/>
              <a:t>Бернулли Иоганн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86203" y="2026110"/>
            <a:ext cx="3920480" cy="1633736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(1667-1748)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53454"/>
            <a:ext cx="3425725" cy="4247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139952" y="4797152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Выполнил студент группы 2Л21:</a:t>
            </a:r>
          </a:p>
          <a:p>
            <a:r>
              <a:rPr lang="ru-R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Троеглазов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Вадим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96552" y="260648"/>
            <a:ext cx="9289032" cy="7056784"/>
          </a:xfrm>
        </p:spPr>
        <p:txBody>
          <a:bodyPr>
            <a:normAutofit fontScale="47500" lnSpcReduction="20000"/>
          </a:bodyPr>
          <a:lstStyle/>
          <a:p>
            <a:r>
              <a:rPr lang="ru-RU" sz="3600" dirty="0">
                <a:latin typeface="+mj-lt"/>
              </a:rPr>
              <a:t>Бернулли Иоганн I (1667-1748). Род Бернулли ведет своё начало из Фландрии. В конце 16 в. Бернулли покинули родной Антверпен из-за религиозных гонений и после неудачной попытки осесть во Франкфурте-на-Майне оказались в Базеле. Отец Бернулли занимал в городе заметное положение, был членом городского суда и членом Большого городского совета. У старшего брата, Якова, был сын художник. У Иоганна было пять сыновей, но научной деятельностью занимались только три старших - Николай, именуемый обычно Николаем II, Даниил I и Иоганн II. Все три сына Иоганна I были профессорами математики. У Иоганна II было два сына математика - Иоганн III, академик Берлинской академии наук, и Яков II - математик Петербургской академии наук, утонувший в Неве в тридцатилетнем возрасте. После Иоганна III и Якова II в семье Бернулли математиков не было, но крупные деятели в других областях культуры, например, историки, музыканты, художники, искусствоведы и т.д., появляются непрестанно. Любопытно, что в течение свыше 250 лет в </a:t>
            </a:r>
            <a:r>
              <a:rPr lang="ru-RU" sz="3600" dirty="0" err="1">
                <a:latin typeface="+mj-lt"/>
              </a:rPr>
              <a:t>Базельском</a:t>
            </a:r>
            <a:r>
              <a:rPr lang="ru-RU" sz="3600" dirty="0">
                <a:latin typeface="+mj-lt"/>
              </a:rPr>
              <a:t> университете всегда были профессора Бернулли, а кафедрой математики Бернулли заведовали более ста лет - с 1687г. (Яков I) по 1790г. (Иоганн III). Кресло иностранного члена Парижской академии Бернулли занимали в течение 91 года. Иоганн, впоследствии называвшийся Иоганном I, родился 27 июля 1667г. В 1682г. после окончания школы, он был отправлен отцом в </a:t>
            </a:r>
            <a:r>
              <a:rPr lang="ru-RU" sz="3600" dirty="0" err="1">
                <a:latin typeface="+mj-lt"/>
              </a:rPr>
              <a:t>Невшатель</a:t>
            </a:r>
            <a:r>
              <a:rPr lang="ru-RU" sz="3600" dirty="0">
                <a:latin typeface="+mj-lt"/>
              </a:rPr>
              <a:t> для торговой практики и совершенствования во французском языке (</a:t>
            </a:r>
            <a:r>
              <a:rPr lang="ru-RU" sz="3600" dirty="0" err="1">
                <a:latin typeface="+mj-lt"/>
              </a:rPr>
              <a:t>Невшатель</a:t>
            </a:r>
            <a:r>
              <a:rPr lang="ru-RU" sz="3600" dirty="0">
                <a:latin typeface="+mj-lt"/>
              </a:rPr>
              <a:t> расположен в той части Швейцарии, где говорят на французском языке). Через год Иоганн возвратился домой, но никакой склонности к торговой практике не обнаружил. Он поступил в университет и вскоре защитил диссертацию (написанную латинскими стихами) на степень бакалавра. В 1685г. он защитил еще одну диссертацию, на этот раз написанную греческими стихами, и получил степень магистра искусств. В том же 1685г. по совету брата он начинает заниматься математикой. За два года изучены труды древних и новых математиков, включая "Геометрию" Декарта; Иоганн сравнивается с братом, и статью Лейбница они изучают сообща. Они не только поняли все, что содержалось в статье, но и продвинули исчисление значительно дальше. Иоганн успешно изучал еще и медицинские науки, так что уже в 1690г. защитил диссертацию на степень лиценциата медицины.</a:t>
            </a:r>
          </a:p>
        </p:txBody>
      </p:sp>
    </p:spTree>
    <p:extLst>
      <p:ext uri="{BB962C8B-B14F-4D97-AF65-F5344CB8AC3E}">
        <p14:creationId xmlns:p14="http://schemas.microsoft.com/office/powerpoint/2010/main" val="8594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9" y="16901"/>
            <a:ext cx="3275836" cy="4114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537587"/>
            <a:ext cx="8229600" cy="4709160"/>
          </a:xfrm>
        </p:spPr>
        <p:txBody>
          <a:bodyPr>
            <a:normAutofit/>
          </a:bodyPr>
          <a:lstStyle/>
          <a:p>
            <a:r>
              <a:rPr lang="ru-RU" sz="2000" dirty="0"/>
              <a:t> В 1690г. Иоганн отправляется в путешествие. После Женевы он едет в Париж. В литературном салоне известного тогда философа Мальбранша он знакомится с </a:t>
            </a:r>
            <a:r>
              <a:rPr lang="ru-RU" sz="2000" dirty="0" err="1"/>
              <a:t>Лопиталем</a:t>
            </a:r>
            <a:r>
              <a:rPr lang="ru-RU" sz="2000" dirty="0"/>
              <a:t>. Завязывается оживленная беседа на математические темы, и </a:t>
            </a:r>
            <a:r>
              <a:rPr lang="ru-RU" sz="2000" dirty="0" err="1"/>
              <a:t>Лопиталь</a:t>
            </a:r>
            <a:r>
              <a:rPr lang="ru-RU" sz="2000" dirty="0"/>
              <a:t> просит Бернулли прочитать ему несколько лекций по новому исчислению и получает согласие. В 1692г. Иоганн возвратился в Базель. Яков в это время успешно разрабатывал новые отделы дифференциального исчисления. 1691-1696 годы отличаются большим числом и важностью полученных братьями результатов. Иоганн продолжает изучать медицину и в 1694г. он успешно защищает диссертацию на степень доктора медицины. Через несколько дней после защиты Иоганн женился и вместе с семьей в 1695г. уехал в </a:t>
            </a:r>
            <a:r>
              <a:rPr lang="ru-RU" sz="2000" dirty="0" err="1"/>
              <a:t>Гронинген</a:t>
            </a:r>
            <a:r>
              <a:rPr lang="ru-RU" sz="2000" dirty="0"/>
              <a:t>, где прожил десять лет. Он читал там математику и экспериментальную физику.</a:t>
            </a:r>
          </a:p>
        </p:txBody>
      </p:sp>
    </p:spTree>
    <p:extLst>
      <p:ext uri="{BB962C8B-B14F-4D97-AF65-F5344CB8AC3E}">
        <p14:creationId xmlns:p14="http://schemas.microsoft.com/office/powerpoint/2010/main" val="28582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513" y="3429000"/>
            <a:ext cx="8229600" cy="5328632"/>
          </a:xfrm>
        </p:spPr>
        <p:txBody>
          <a:bodyPr>
            <a:normAutofit/>
          </a:bodyPr>
          <a:lstStyle/>
          <a:p>
            <a:r>
              <a:rPr lang="ru-RU" sz="2000" dirty="0"/>
              <a:t> В 1705г., после смерти Якова Бернулли, Иоганн возвращается в Базель и занимает там кафедру математики. Главный предмет его занятий - это приложение анализа к различным вопросам механики, физики и т.д. Осенью 1747г., когда Иоганну исполнилось восемьдесят лет, его здоровье стало сдавать. Но такова была привычка к труду, что он продолжал работать ежедневно до полуночи. 1 января 1748г. он скончался. К его портрету Вольтер написал четверостишие: Его ум видел истину, Его сердце познало справедливость. Он - гордость Швейцарии и всего человечества.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3050378" cy="34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776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ДОСТИЖЕНИЯ В МАТЕМАТИКЕ</a:t>
            </a:r>
          </a:p>
          <a:p>
            <a:endParaRPr lang="ru-RU" dirty="0"/>
          </a:p>
          <a:p>
            <a:r>
              <a:rPr lang="ru-RU" dirty="0"/>
              <a:t>   Иоганн I Бернулли достиг больших результатов в разработке дифференциального и интегрального исчислений (совместно с Г. Лейбницем), теории дифференциальных уравнений, вариационном исчислении, геометрии и механики. Развил теорию показательной функции, вывел правило раскрытия неопределенности (носящее имя </a:t>
            </a:r>
            <a:r>
              <a:rPr lang="ru-RU" dirty="0" err="1"/>
              <a:t>Лопиталя</a:t>
            </a:r>
            <a:r>
              <a:rPr lang="ru-RU" dirty="0"/>
              <a:t>), разработал методы интегрирования рациональных дробей, вычисления площадей плоских фигур, спрямление различных кривых, открыл ряд, называемый его именем и родственный ряду Тейлора, дал определение понятия функции как аналитического выражения, составленного из переменных и постоянных величин. Иоганну I принадлежит первое систематическое изложение дифференциального и интегрального исчислений. Задача о брахистохроне, предложенная Иоганном I в 1996 г. дала толчок развитию вариационного исчисления; он поставил и другую классическую задачу вариационного исчисления о геодезических линиях, нашел их характерное геометрическое свойство, а позднее вывел их дифференциальное уравнение. В геометрии Бернулли дал определение пространственных координат (1715г.), занимался также различными специальными кривыми, создал и разработал теорию акустик и др.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38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6516216" cy="3816424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accent4">
                    <a:lumMod val="75000"/>
                  </a:schemeClr>
                </a:solidFill>
              </a:rPr>
              <a:t>Спасибо за внимание</a:t>
            </a:r>
            <a:endParaRPr lang="ru-RU" sz="7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</TotalTime>
  <Words>807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Бернулли Иоганн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Бернулли Иоганн</dc:title>
  <dc:creator>Вадим</dc:creator>
  <cp:lastModifiedBy>Вадим</cp:lastModifiedBy>
  <cp:revision>4</cp:revision>
  <dcterms:created xsi:type="dcterms:W3CDTF">2012-12-26T15:50:34Z</dcterms:created>
  <dcterms:modified xsi:type="dcterms:W3CDTF">2012-12-26T18:02:43Z</dcterms:modified>
</cp:coreProperties>
</file>