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4" y="5052545"/>
            <a:ext cx="7490693" cy="882119"/>
          </a:xfrm>
        </p:spPr>
        <p:txBody>
          <a:bodyPr/>
          <a:lstStyle/>
          <a:p>
            <a:r>
              <a:rPr lang="ru-RU" dirty="0" smtClean="0"/>
              <a:t>		Презентацию выполнил студент гр.2Б15</a:t>
            </a:r>
          </a:p>
          <a:p>
            <a:r>
              <a:rPr lang="ru-RU" dirty="0"/>
              <a:t>	</a:t>
            </a:r>
            <a:r>
              <a:rPr lang="ru-RU" dirty="0" smtClean="0"/>
              <a:t>				</a:t>
            </a:r>
            <a:r>
              <a:rPr lang="ru-RU" dirty="0" err="1" smtClean="0"/>
              <a:t>Чепурной</a:t>
            </a:r>
            <a:r>
              <a:rPr lang="ru-RU" dirty="0" smtClean="0"/>
              <a:t> Ярослав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Замечательные кривые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82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4372168"/>
            <a:ext cx="8198296" cy="2485832"/>
          </a:xfrm>
        </p:spPr>
        <p:txBody>
          <a:bodyPr/>
          <a:lstStyle/>
          <a:p>
            <a:r>
              <a:rPr lang="ru-RU" sz="2000" dirty="0">
                <a:effectLst/>
              </a:rPr>
              <a:t>если вершины двух треугольников АВС и A'B'C' лежат на трех прямых, пересекающихся в одной точке 5 (рис. 1), то тогда три точки М, К., L пересечения соответственных сторон треугольников АВ с А'В', ВС с В'С' и АС с А'С' должны находиться на одной и той же прямой?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ярик\Desktop\ыыыыы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709" y="219975"/>
            <a:ext cx="3541712" cy="407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37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501008"/>
            <a:ext cx="8640960" cy="3356991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Всем известно что точка </a:t>
            </a:r>
            <a:r>
              <a:rPr lang="ru-RU" dirty="0"/>
              <a:t>М, которая движется по плоскости, оставаясь на равных расстояниях от двух неподвижных точек F</a:t>
            </a:r>
            <a:r>
              <a:rPr lang="ru-RU" baseline="-25000" dirty="0"/>
              <a:t>1</a:t>
            </a:r>
            <a:r>
              <a:rPr lang="ru-RU" dirty="0"/>
              <a:t> и F</a:t>
            </a:r>
            <a:r>
              <a:rPr lang="ru-RU" baseline="-25000" dirty="0"/>
              <a:t>2</a:t>
            </a:r>
            <a:r>
              <a:rPr lang="ru-RU" dirty="0"/>
              <a:t> той же плоскости, т. е. так, что MF</a:t>
            </a:r>
            <a:r>
              <a:rPr lang="ru-RU" baseline="-25000" dirty="0"/>
              <a:t>1</a:t>
            </a:r>
            <a:r>
              <a:rPr lang="ru-RU" dirty="0"/>
              <a:t>= MF</a:t>
            </a:r>
            <a:r>
              <a:rPr lang="ru-RU" baseline="-25000" dirty="0"/>
              <a:t>2</a:t>
            </a:r>
            <a:r>
              <a:rPr lang="ru-RU" dirty="0"/>
              <a:t>; описывает прямую </a:t>
            </a:r>
            <a:r>
              <a:rPr lang="ru-RU" dirty="0" smtClean="0"/>
              <a:t>(рис.1)</a:t>
            </a:r>
          </a:p>
          <a:p>
            <a:pPr marL="45720" indent="0">
              <a:buNone/>
            </a:pPr>
            <a:r>
              <a:rPr lang="ru-RU" dirty="0"/>
              <a:t> </a:t>
            </a:r>
            <a:r>
              <a:rPr lang="ru-RU" dirty="0" smtClean="0"/>
              <a:t>Но </a:t>
            </a:r>
            <a:r>
              <a:rPr lang="ru-RU" dirty="0" err="1" smtClean="0"/>
              <a:t>врятли</a:t>
            </a:r>
            <a:r>
              <a:rPr lang="ru-RU" dirty="0" smtClean="0"/>
              <a:t> вы знаете какую </a:t>
            </a:r>
            <a:r>
              <a:rPr lang="ru-RU" dirty="0"/>
              <a:t>кривую опишет точка М, если ее расстояние до точки F</a:t>
            </a:r>
            <a:r>
              <a:rPr lang="ru-RU" baseline="-25000" dirty="0"/>
              <a:t>1</a:t>
            </a:r>
            <a:r>
              <a:rPr lang="ru-RU" dirty="0"/>
              <a:t> будет в определенное число раз превосходить расстояние до точки F</a:t>
            </a:r>
            <a:r>
              <a:rPr lang="ru-RU" baseline="-25000" dirty="0"/>
              <a:t>2</a:t>
            </a:r>
            <a:r>
              <a:rPr lang="ru-RU" dirty="0"/>
              <a:t> </a:t>
            </a:r>
            <a:r>
              <a:rPr lang="ru-RU" dirty="0" smtClean="0"/>
              <a:t>, например втрое?</a:t>
            </a:r>
            <a:endParaRPr lang="ru-RU" dirty="0"/>
          </a:p>
        </p:txBody>
      </p:sp>
      <p:pic>
        <p:nvPicPr>
          <p:cNvPr id="2050" name="Picture 2" descr="C:\Users\ярик\Desktop\1232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5657"/>
            <a:ext cx="2428031" cy="319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7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3789040"/>
            <a:ext cx="8640960" cy="2880320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Ответ прост , это окружность , </a:t>
            </a:r>
            <a:r>
              <a:rPr lang="ru-RU" dirty="0"/>
              <a:t>если точка М движется по плоскости так, что ее расстояние до одной из двух неподвижных точек F</a:t>
            </a:r>
            <a:r>
              <a:rPr lang="ru-RU" baseline="-25000" dirty="0"/>
              <a:t>1</a:t>
            </a:r>
            <a:r>
              <a:rPr lang="ru-RU" dirty="0"/>
              <a:t> и F</a:t>
            </a:r>
            <a:r>
              <a:rPr lang="ru-RU" baseline="-25000" dirty="0"/>
              <a:t>2</a:t>
            </a:r>
            <a:r>
              <a:rPr lang="ru-RU" dirty="0"/>
              <a:t> плоскости будет изменяться пропорционально расстоянию до другой </a:t>
            </a:r>
            <a:r>
              <a:rPr lang="ru-RU" dirty="0" smtClean="0"/>
              <a:t>точки </a:t>
            </a:r>
            <a:r>
              <a:rPr lang="ru-RU" dirty="0"/>
              <a:t>MF</a:t>
            </a:r>
            <a:r>
              <a:rPr lang="ru-RU" baseline="-25000" dirty="0"/>
              <a:t>1</a:t>
            </a:r>
            <a:r>
              <a:rPr lang="ru-RU" dirty="0"/>
              <a:t> = k </a:t>
            </a:r>
            <a:r>
              <a:rPr lang="ru-RU" dirty="0" smtClean="0"/>
              <a:t>MF</a:t>
            </a:r>
            <a:r>
              <a:rPr lang="ru-RU" baseline="-25000" dirty="0" smtClean="0"/>
              <a:t>2</a:t>
            </a:r>
            <a:r>
              <a:rPr lang="ru-RU" dirty="0" smtClean="0"/>
              <a:t>,</a:t>
            </a:r>
          </a:p>
          <a:p>
            <a:pPr marL="45720" indent="0" algn="r">
              <a:buNone/>
            </a:pPr>
            <a:r>
              <a:rPr lang="ru-RU" dirty="0" smtClean="0"/>
              <a:t>то </a:t>
            </a:r>
            <a:r>
              <a:rPr lang="ru-RU" dirty="0"/>
              <a:t>М будет описывать либо прямую (когда коэффициент пропорциональности k равен единице), либо окружность (когда коэффициент пропорциональности отличен от единицы).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Рисунок 3" descr="C:\Users\006D~1\AppData\Local\Temp\Rar$EXa0.754\42524~00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2656"/>
            <a:ext cx="4752528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96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88640"/>
            <a:ext cx="5616624" cy="9361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Лист Мебиуса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4221088"/>
            <a:ext cx="8892480" cy="2448272"/>
          </a:xfrm>
        </p:spPr>
        <p:txBody>
          <a:bodyPr/>
          <a:lstStyle/>
          <a:p>
            <a:pPr marL="45720" indent="0">
              <a:buNone/>
            </a:pPr>
            <a:r>
              <a:rPr lang="ru-RU"/>
              <a:t>Модель </a:t>
            </a:r>
            <a:r>
              <a:rPr lang="ru-RU" smtClean="0"/>
              <a:t>листа </a:t>
            </a:r>
            <a:r>
              <a:rPr lang="ru-RU" dirty="0" smtClean="0"/>
              <a:t>Мебиуса </a:t>
            </a:r>
            <a:r>
              <a:rPr lang="ru-RU" dirty="0"/>
              <a:t>может легко быть сделана: для этого надо взять достаточно вытянутую бумажную полоску и соединить концы полоски, предварительно перевернув один из них</a:t>
            </a:r>
          </a:p>
        </p:txBody>
      </p:sp>
      <p:pic>
        <p:nvPicPr>
          <p:cNvPr id="5122" name="Picture 2" descr="C:\Users\ярик\Desktop\800px-Möbius_str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52736"/>
            <a:ext cx="4899142" cy="30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689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86409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effectLst/>
              </a:rPr>
              <a:t>Циклоида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4005064"/>
            <a:ext cx="8784976" cy="2664296"/>
          </a:xfrm>
        </p:spPr>
        <p:txBody>
          <a:bodyPr>
            <a:normAutofit fontScale="92500"/>
          </a:bodyPr>
          <a:lstStyle/>
          <a:p>
            <a:r>
              <a:rPr lang="ru-RU" dirty="0"/>
              <a:t>Приложим к нижнему краю классной доски линейку и будем катить по ней обруч или круг (картонный или деревянный), прижимая его к линейке и к доске. Если прикрепить к обручу или кругу кусок мела (в точке соприкосновения его с линейкой), то мел будет вычерчивать кривую (рис. 37), называемую циклоидой (что по-гречески значит «кругообразная»). Одному обороту обруча соответствует одна «арка» циклоиды MM'M''N', если обруч будет катиться дальше, то будут получаться еще и еще арки той же циклоиды.</a:t>
            </a:r>
          </a:p>
          <a:p>
            <a:endParaRPr lang="ru-RU" dirty="0"/>
          </a:p>
        </p:txBody>
      </p:sp>
      <p:pic>
        <p:nvPicPr>
          <p:cNvPr id="4" name="Рисунок 3" descr="C:\Users\006D~1\AppData\Local\Temp\Rar$EXa0.754\42524~010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640960" cy="22724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07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60648"/>
            <a:ext cx="6512511" cy="100811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effectLst/>
              </a:rPr>
              <a:t>Кривая кратчайшего спуска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4077072"/>
            <a:ext cx="8892480" cy="2664296"/>
          </a:xfrm>
        </p:spPr>
        <p:txBody>
          <a:bodyPr/>
          <a:lstStyle/>
          <a:p>
            <a:pPr marL="45720" indent="0">
              <a:buNone/>
            </a:pPr>
            <a:endParaRPr lang="ru-RU" sz="3200" dirty="0"/>
          </a:p>
          <a:p>
            <a:pPr marL="45720" indent="0">
              <a:buNone/>
            </a:pPr>
            <a:r>
              <a:rPr lang="ru-RU" sz="3200" dirty="0" smtClean="0"/>
              <a:t>Как нужно выгнуть металлический желоб АБ чтобы шарик спустился в кратчайшее время?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Рисунок 3" descr="C:\Users\006D~1\AppData\Local\Temp\Rar$EXa0.754\42524~01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056784" cy="2526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421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501008"/>
            <a:ext cx="8784976" cy="324036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>Швейцарские </a:t>
            </a:r>
            <a:r>
              <a:rPr lang="ru-RU" sz="2000" dirty="0">
                <a:effectLst/>
              </a:rPr>
              <a:t>математики братья Бернулли около трехсот лет тому назад доказали точным расчетом, что </a:t>
            </a:r>
            <a:r>
              <a:rPr lang="ru-RU" sz="2000" dirty="0" smtClean="0">
                <a:effectLst/>
              </a:rPr>
              <a:t>желоб </a:t>
            </a:r>
            <a:r>
              <a:rPr lang="ru-RU" sz="2000" dirty="0">
                <a:effectLst/>
              </a:rPr>
              <a:t>нужно выгибать по дуге </a:t>
            </a:r>
            <a:r>
              <a:rPr lang="ru-RU" sz="2000" dirty="0" smtClean="0">
                <a:effectLst/>
              </a:rPr>
              <a:t>циклоиды. </a:t>
            </a:r>
            <a:r>
              <a:rPr lang="ru-RU" sz="2000" dirty="0">
                <a:effectLst/>
              </a:rPr>
              <a:t>С тех пор циклоида и заслужила прозвище брахистохроны, а доказательства Бернулли послужили, началом новой отрасли математики - вариационного исчисления. </a:t>
            </a:r>
            <a:endParaRPr lang="ru-RU" sz="2000" dirty="0"/>
          </a:p>
        </p:txBody>
      </p:sp>
      <p:pic>
        <p:nvPicPr>
          <p:cNvPr id="4" name="Объект 3" descr="C:\Users\006D~1\AppData\Local\Temp\Rar$EXa0.754\42524~016.gif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7128792" cy="3149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26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57606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effectLst/>
              </a:rPr>
              <a:t>Спираль Архимеда</a:t>
            </a:r>
            <a:br>
              <a:rPr lang="ru-RU" sz="3200" dirty="0">
                <a:effectLst/>
              </a:rPr>
            </a:br>
            <a:endParaRPr lang="ru-RU" sz="3200" dirty="0"/>
          </a:p>
        </p:txBody>
      </p:sp>
      <p:pic>
        <p:nvPicPr>
          <p:cNvPr id="4" name="Рисунок 3" descr="C:\Users\006D~1\AppData\Local\Temp\Rar$EXa0.754\42524~018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3528392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4" descr="C:\Users\006D~1\AppData\Local\Temp\Rar$EXa0.754\42524~020.gif"/>
          <p:cNvPicPr>
            <a:picLocks noGrp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73016"/>
            <a:ext cx="6192688" cy="3114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C:\Users\ярик\Desktop\aspira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10098"/>
            <a:ext cx="2736304" cy="231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35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332656"/>
            <a:ext cx="6512511" cy="93610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effectLst/>
              </a:rPr>
              <a:t>Логарифмическая спираль</a:t>
            </a:r>
            <a:br>
              <a:rPr lang="ru-RU" sz="3600" dirty="0">
                <a:effectLst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4077072"/>
            <a:ext cx="8712968" cy="259228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Логарифмическая спираль получится, если потребовать, чтобы не само расстояние, а его логарифм возрастал прямо пропорционально углу поворота. Обычно уравнение логарифмической спирали записывают, пользуясь в качестве основания системы логарифмов </a:t>
            </a:r>
            <a:r>
              <a:rPr lang="ru-RU" dirty="0" err="1"/>
              <a:t>неперовым</a:t>
            </a:r>
            <a:r>
              <a:rPr lang="ru-RU" dirty="0"/>
              <a:t> числом е. Такой логарифм числа r называют натуральным логарифмом и обозначают </a:t>
            </a:r>
            <a:r>
              <a:rPr lang="ru-RU" dirty="0" err="1"/>
              <a:t>In</a:t>
            </a:r>
            <a:r>
              <a:rPr lang="ru-RU" dirty="0"/>
              <a:t> r. Итак, уравнение логарифмической спирали записывается в виде </a:t>
            </a:r>
            <a:r>
              <a:rPr lang="ru-RU" dirty="0" err="1"/>
              <a:t>ln</a:t>
            </a:r>
            <a:r>
              <a:rPr lang="ru-RU" dirty="0"/>
              <a:t> r = </a:t>
            </a:r>
            <a:r>
              <a:rPr lang="ru-RU" dirty="0" err="1"/>
              <a:t>ka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 descr="C:\Users\ярик\Desktop\аа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10744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ярик\Desktop\NaturalSpiral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058" y="1012108"/>
            <a:ext cx="5080000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31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4372168"/>
            <a:ext cx="8856984" cy="2297192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effectLst/>
              </a:rPr>
              <a:t>Из многих свойств логарифмической спирали, отметим одно: любой луч, выходящий из начала, пересекает любой виток спирали под одним и тем же углом. Величина этого угла зависит только от числа k в уравнении спирали. При этом под углом между лучом и спиралью понимается угол между этим лучом и касательной к спирали, проведенной в точке пересечения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006D~1\AppData\Local\Temp\Rar$EXa0.754\42524~02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632"/>
            <a:ext cx="5256584" cy="4122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6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16632"/>
            <a:ext cx="7027183" cy="86409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effectLst/>
              </a:rPr>
              <a:t>Теорема Паскаля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3861048"/>
            <a:ext cx="8784976" cy="2996952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sz="2400" dirty="0"/>
              <a:t>Отметим на окружности какие-либо шесть точек, перенумеруем в любом порядке (не обязательно в том, в каком они расположены на окружности) и соединим их отрезками прямых; последний из них свяжет шестую точку с первой </a:t>
            </a:r>
            <a:endParaRPr lang="ru-RU" sz="2400" dirty="0" smtClean="0"/>
          </a:p>
          <a:p>
            <a:pPr marL="45720" indent="0">
              <a:buNone/>
            </a:pPr>
            <a:r>
              <a:rPr lang="ru-RU" sz="2400" dirty="0" smtClean="0"/>
              <a:t>Теорема </a:t>
            </a:r>
            <a:r>
              <a:rPr lang="ru-RU" sz="2400" dirty="0"/>
              <a:t>Паскаля утверждает, что три точки пересечения прямых, полученных продолжением этих шести отрезков, взятых через две: первой с четвертой, второй с пятой и третьей с шестой, будут лежать на одной и той же </a:t>
            </a:r>
            <a:r>
              <a:rPr lang="ru-RU" sz="2400" dirty="0" smtClean="0"/>
              <a:t>прямой.</a:t>
            </a:r>
            <a:endParaRPr lang="ru-RU" dirty="0"/>
          </a:p>
        </p:txBody>
      </p:sp>
      <p:pic>
        <p:nvPicPr>
          <p:cNvPr id="4" name="Объект 3" descr="C:\Users\006D~1\AppData\Local\Temp\Rar$EXa0.754\42524~024.gif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1412776"/>
            <a:ext cx="5472609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0572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21088"/>
            <a:ext cx="8964487" cy="2636912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effectLst/>
              </a:rPr>
              <a:t>Проведем 6 касательных к окружности (или к любому коническому сечению), перенумеруем их в каком-либо порядке и найдем последовательные </a:t>
            </a:r>
            <a:r>
              <a:rPr lang="ru-RU" sz="2000" dirty="0" smtClean="0">
                <a:effectLst/>
              </a:rPr>
              <a:t>точки</a:t>
            </a:r>
            <a:r>
              <a:rPr lang="ru-RU" sz="2000" dirty="0">
                <a:effectLst/>
              </a:rPr>
              <a:t> </a:t>
            </a:r>
            <a:r>
              <a:rPr lang="ru-RU" sz="2000" dirty="0">
                <a:effectLst/>
              </a:rPr>
              <a:t>п</a:t>
            </a:r>
            <a:r>
              <a:rPr lang="ru-RU" sz="2000" dirty="0" smtClean="0">
                <a:effectLst/>
              </a:rPr>
              <a:t>ересечения. </a:t>
            </a:r>
            <a:br>
              <a:rPr lang="ru-RU" sz="2000" dirty="0" smtClean="0">
                <a:effectLst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>Теорема </a:t>
            </a:r>
            <a:r>
              <a:rPr lang="ru-RU" sz="2000" dirty="0" err="1">
                <a:effectLst/>
              </a:rPr>
              <a:t>Брианшона</a:t>
            </a:r>
            <a:r>
              <a:rPr lang="ru-RU" sz="2000" dirty="0">
                <a:effectLst/>
              </a:rPr>
              <a:t> утверждает, что три прямых, соединяющих шесть точек пересечения, взятых через две: первой с четвертой, второй с пятой, третьей с шестой, пересекаются в одной точке.</a:t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03848" y="188640"/>
            <a:ext cx="5616624" cy="79208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dirty="0" smtClean="0"/>
              <a:t>		</a:t>
            </a:r>
            <a:r>
              <a:rPr lang="ru-RU" sz="2800" b="1" dirty="0" smtClean="0"/>
              <a:t>Теорема </a:t>
            </a:r>
            <a:r>
              <a:rPr lang="ru-RU" sz="2800" b="1" dirty="0" err="1"/>
              <a:t>Брианшона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" name="Рисунок 3" descr="C:\Users\006D~1\AppData\Local\Temp\Rar$EXa0.754\42524~03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92696"/>
            <a:ext cx="4284176" cy="32988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02332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</TotalTime>
  <Words>472</Words>
  <Application>Microsoft Office PowerPoint</Application>
  <PresentationFormat>Экран (4:3)</PresentationFormat>
  <Paragraphs>25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Замечательные кривые</vt:lpstr>
      <vt:lpstr>если вершины двух треугольников АВС и A'B'C' лежат на трех прямых, пересекающихся в одной точке 5 (рис. 1), то тогда три точки М, К., L пересечения соответственных сторон треугольников АВ с А'В', ВС с В'С' и АС с А'С' должны находиться на одной и той же прямой?</vt:lpstr>
      <vt:lpstr>Презентация PowerPoint</vt:lpstr>
      <vt:lpstr>Презентация PowerPoint</vt:lpstr>
      <vt:lpstr>Лист Мебиуса</vt:lpstr>
      <vt:lpstr>Циклоида </vt:lpstr>
      <vt:lpstr>Кривая кратчайшего спуска </vt:lpstr>
      <vt:lpstr>  Швейцарские математики братья Бернулли около трехсот лет тому назад доказали точным расчетом, что желоб нужно выгибать по дуге циклоиды. С тех пор циклоида и заслужила прозвище брахистохроны, а доказательства Бернулли послужили, началом новой отрасли математики - вариационного исчисления. </vt:lpstr>
      <vt:lpstr>Спираль Архимеда </vt:lpstr>
      <vt:lpstr>Логарифмическая спираль </vt:lpstr>
      <vt:lpstr>Из многих свойств логарифмической спирали, отметим одно: любой луч, выходящий из начала, пересекает любой виток спирали под одним и тем же углом. Величина этого угла зависит только от числа k в уравнении спирали. При этом под углом между лучом и спиралью понимается угол между этим лучом и касательной к спирали, проведенной в точке пересечения </vt:lpstr>
      <vt:lpstr>Теорема Паскаля </vt:lpstr>
      <vt:lpstr>Проведем 6 касательных к окружности (или к любому коническому сечению), перенумеруем их в каком-либо порядке и найдем последовательные точки пересечения.   Теорема Брианшона утверждает, что три прямых, соединяющих шесть точек пересечения, взятых через две: первой с четвертой, второй с пятой, третьей с шестой, пересекаются в одной точке.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Замечательные кривые</dc:title>
  <dc:creator>ярик</dc:creator>
  <cp:lastModifiedBy>ярик</cp:lastModifiedBy>
  <cp:revision>8</cp:revision>
  <dcterms:created xsi:type="dcterms:W3CDTF">2012-06-05T12:34:37Z</dcterms:created>
  <dcterms:modified xsi:type="dcterms:W3CDTF">2012-06-05T13:56:34Z</dcterms:modified>
</cp:coreProperties>
</file>