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C16"/>
    <a:srgbClr val="0C788E"/>
    <a:srgbClr val="006666"/>
    <a:srgbClr val="008080"/>
    <a:srgbClr val="800000"/>
    <a:srgbClr val="660033"/>
    <a:srgbClr val="336699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11" autoAdjust="0"/>
    <p:restoredTop sz="94652" autoAdjust="0"/>
  </p:normalViewPr>
  <p:slideViewPr>
    <p:cSldViewPr>
      <p:cViewPr varScale="1">
        <p:scale>
          <a:sx n="84" d="100"/>
          <a:sy n="84" d="100"/>
        </p:scale>
        <p:origin x="-8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DB069-D72A-4923-A36E-F6D92C9CC39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B5069-2F78-4104-B91C-CB35A62BE69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03D70-4B88-46FF-9CFA-695AFFA0038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1F8AB-A903-4D62-BFBA-A096AB513B4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94E3F-F871-462B-A2C5-F94C14B4FD3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3C75D-6B71-40C6-97DD-3FEAA1D9DB7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6D8AB-ACA2-40B2-BEEC-E1F30EF70A1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F8D76-58A7-4C36-8803-53A866F26A7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0253A-2EAE-405C-A89D-6C94064BA9A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6580E-EAF6-4869-9FC2-ACD3B762F89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BB4A2-D54E-494D-91CD-DC1EA40BF0D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1289CCA-859B-41BF-9EA7-9864765AF88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32"/>
          <p:cNvSpPr>
            <a:spLocks noGrp="1" noChangeArrowheads="1"/>
          </p:cNvSpPr>
          <p:nvPr>
            <p:ph type="ctrTitle"/>
          </p:nvPr>
        </p:nvSpPr>
        <p:spPr>
          <a:xfrm>
            <a:off x="1403350" y="2133600"/>
            <a:ext cx="6594475" cy="57626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Загадка Ферма</a:t>
            </a:r>
            <a:br>
              <a:rPr lang="ru-RU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s-ES" b="1" smtClean="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14" name="Rectangle 143"/>
          <p:cNvSpPr>
            <a:spLocks noChangeArrowheads="1"/>
          </p:cNvSpPr>
          <p:nvPr/>
        </p:nvSpPr>
        <p:spPr bwMode="auto">
          <a:xfrm>
            <a:off x="3203575" y="4292600"/>
            <a:ext cx="576103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ru-RU" b="1" u="sng">
                <a:solidFill>
                  <a:schemeClr val="accent2"/>
                </a:solidFill>
              </a:rPr>
              <a:t>Выполнили:</a:t>
            </a:r>
            <a:r>
              <a:rPr lang="ru-RU" b="1">
                <a:solidFill>
                  <a:schemeClr val="accent2"/>
                </a:solidFill>
              </a:rPr>
              <a:t> студенты группы 2Б15</a:t>
            </a:r>
            <a:br>
              <a:rPr lang="ru-RU" b="1">
                <a:solidFill>
                  <a:schemeClr val="accent2"/>
                </a:solidFill>
              </a:rPr>
            </a:br>
            <a:r>
              <a:rPr lang="ru-RU" b="1">
                <a:solidFill>
                  <a:schemeClr val="accent2"/>
                </a:solidFill>
              </a:rPr>
              <a:t>Татаринов А. и Чумаченко 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1003931_3931_2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981075"/>
            <a:ext cx="2847975" cy="3810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924300" y="1196975"/>
            <a:ext cx="4176713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Пьер де Ферма́</a:t>
            </a:r>
            <a:r>
              <a:rPr lang="ru-RU"/>
              <a:t> (17 августа 1601 — 12 января 1665) — французский математик, один из создателей аналитической геометрии, математического анализа, теории вероятностей и теории чисел. По профессии юрист, с 1631 года — советник парламента в Тулузе. Блестящий полиглот. Наиболее известен формулировкой Великой теоремы Ферма.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5472112" cy="410368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mtClean="0">
                <a:solidFill>
                  <a:srgbClr val="336699"/>
                </a:solidFill>
              </a:rPr>
              <a:t>5a = 5b + 5c и 4b + 4c = 4a;</a:t>
            </a:r>
          </a:p>
          <a:p>
            <a:pPr algn="ctr">
              <a:buFontTx/>
              <a:buNone/>
            </a:pPr>
            <a:r>
              <a:rPr lang="ru-RU" smtClean="0">
                <a:solidFill>
                  <a:srgbClr val="336699"/>
                </a:solidFill>
              </a:rPr>
              <a:t>4b + 4c – 4a = 5b + 5c – 5a ;</a:t>
            </a:r>
          </a:p>
          <a:p>
            <a:pPr algn="ctr">
              <a:buFontTx/>
              <a:buNone/>
            </a:pPr>
            <a:r>
              <a:rPr lang="ru-RU" smtClean="0">
                <a:solidFill>
                  <a:srgbClr val="336699"/>
                </a:solidFill>
              </a:rPr>
              <a:t>4(b + с – a) = 5(b + с – a);</a:t>
            </a:r>
          </a:p>
          <a:p>
            <a:pPr algn="ctr">
              <a:buFontTx/>
              <a:buNone/>
            </a:pPr>
            <a:r>
              <a:rPr lang="ru-RU" smtClean="0">
                <a:solidFill>
                  <a:srgbClr val="336699"/>
                </a:solidFill>
              </a:rPr>
              <a:t>4 = 5 </a:t>
            </a:r>
          </a:p>
        </p:txBody>
      </p:sp>
      <p:pic>
        <p:nvPicPr>
          <p:cNvPr id="16389" name="Picture 5" descr="knf9188ef71102865e3a7198ede7702a56d_8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1196975"/>
            <a:ext cx="2728913" cy="345598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332038"/>
            <a:ext cx="8229600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smtClean="0"/>
              <a:t>Теорема была сформулирована им в 1637 году, на полях книги «Арифметика» Диофанта с припиской, что найденное им остроумное доказательство этой теоремы слишком длинно, чтобы привести его на полях.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Вероятнее всего, его доказательство не было верным, так как позднее он опубликовал доказательство только для случая </a:t>
            </a:r>
            <a:r>
              <a:rPr lang="en-US" sz="1800" smtClean="0">
                <a:solidFill>
                  <a:srgbClr val="336699"/>
                </a:solidFill>
              </a:rPr>
              <a:t>n=4</a:t>
            </a:r>
            <a:r>
              <a:rPr lang="ru-RU" sz="1800" smtClean="0"/>
              <a:t>. Доказательство, найденное в 1994 году Эндрю Уайлсом, содержит 129 страниц и опубликовано в журнале «Annals of Mathematics» в 1995 году.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Простота формулировки этой теоремы привлекла много математиков-любителей, так называемых ферматистов. Даже и после решения Уайлса во все академии наук идут письма с «доказательствами» великой теоремы Ферма.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765175"/>
            <a:ext cx="6257925" cy="1247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49275"/>
            <a:ext cx="8229600" cy="17573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000" smtClean="0">
                <a:solidFill>
                  <a:srgbClr val="336699"/>
                </a:solidFill>
              </a:rPr>
              <a:t>«Нельзя изучать эту удивительную теорию, не испытывая по временам такого чувства, как будто в математических формулах есть самостоятельная жизнь, как будто они умнее нас, умнее даже своего автора, и дают больше, чем в своё время было в них вложено» </a:t>
            </a:r>
            <a:r>
              <a:rPr lang="en-US" sz="2000" smtClean="0">
                <a:solidFill>
                  <a:srgbClr val="336699"/>
                </a:solidFill>
              </a:rPr>
              <a:t>c. </a:t>
            </a:r>
            <a:r>
              <a:rPr lang="ru-RU" sz="2000" smtClean="0">
                <a:solidFill>
                  <a:srgbClr val="336699"/>
                </a:solidFill>
              </a:rPr>
              <a:t>Генрих Герц.</a:t>
            </a:r>
          </a:p>
          <a:p>
            <a:pPr algn="ctr">
              <a:buFontTx/>
              <a:buNone/>
            </a:pPr>
            <a:endParaRPr lang="ru-RU" smtClean="0"/>
          </a:p>
        </p:txBody>
      </p:sp>
      <p:pic>
        <p:nvPicPr>
          <p:cNvPr id="18437" name="Picture 5" descr="Файл:Heinrich Hert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475" y="2349500"/>
            <a:ext cx="2116138" cy="27368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4064</TotalTime>
  <Words>206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Diseño predeterminado</vt:lpstr>
      <vt:lpstr>Загадка Ферма </vt:lpstr>
      <vt:lpstr>Слайд 2</vt:lpstr>
      <vt:lpstr>Слайд 3</vt:lpstr>
      <vt:lpstr>Слайд 4</vt:lpstr>
      <vt:lpstr>Слайд 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Андрей</cp:lastModifiedBy>
  <cp:revision>579</cp:revision>
  <dcterms:created xsi:type="dcterms:W3CDTF">2010-05-23T14:28:12Z</dcterms:created>
  <dcterms:modified xsi:type="dcterms:W3CDTF">2012-06-05T13:14:26Z</dcterms:modified>
</cp:coreProperties>
</file>