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BD72E8C4-6C66-4443-A84B-BB4B238A87C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B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8%D1%82%D0%B0%D0%BB%D1%8C%D1%8F%D0%BD%D1%81%D0%BA%D0%B8%D0%B9_%D1%8F%D0%B7%D1%8B%D0%BA" TargetMode="External"/><Relationship Id="rId2" Type="http://schemas.openxmlformats.org/officeDocument/2006/relationships/hyperlink" Target="http://ru.wikipedia.org/wiki/%D0%A4%D1%80%D0%B0%D0%BD%D1%86%D1%83%D0%B7%D1%81%D0%BA%D0%B8%D0%B9_%D1%8F%D0%B7%D1%8B%D0%B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84784"/>
            <a:ext cx="8458200" cy="25922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Жозеф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луи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лагранж</a:t>
            </a:r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4400" b="1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 tooltip="Французский язык"/>
              </a:rPr>
              <a:t>фр</a:t>
            </a:r>
            <a:r>
              <a:rPr lang="ru-RU" sz="44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 tooltip="Французский язык"/>
              </a:rPr>
              <a:t>.</a:t>
            </a:r>
            <a:r>
              <a:rPr lang="ru-RU" sz="4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4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Joseph Louis Lagrange</a:t>
            </a:r>
            <a:r>
              <a:rPr lang="ru-RU" sz="4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ru-RU" sz="44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 tooltip="Итальянский язык"/>
              </a:rPr>
              <a:t>итал.</a:t>
            </a:r>
            <a:r>
              <a:rPr lang="ru-RU" sz="4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it-IT" sz="4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Giuseppe Lodovico Lagrangia</a:t>
            </a:r>
            <a:r>
              <a:rPr lang="ru-RU" sz="4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365104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ноября 1736 </a:t>
            </a:r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3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10 апреля 1813 </a:t>
            </a:r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гг.</a:t>
            </a:r>
            <a:endParaRPr lang="ru-RU" sz="3600" b="1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93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160493"/>
            <a:ext cx="8686800" cy="17008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Жозеф Луи Лагранж </a:t>
            </a:r>
            <a:r>
              <a:rPr lang="ru-RU" dirty="0" smtClean="0"/>
              <a:t>являлся </a:t>
            </a:r>
            <a:r>
              <a:rPr lang="ru-RU" dirty="0">
                <a:solidFill>
                  <a:srgbClr val="0070C0"/>
                </a:solidFill>
              </a:rPr>
              <a:t>крупнейшим математиком Х</a:t>
            </a:r>
            <a:r>
              <a:rPr lang="en-US" dirty="0">
                <a:solidFill>
                  <a:srgbClr val="0070C0"/>
                </a:solidFill>
              </a:rPr>
              <a:t>VIII </a:t>
            </a:r>
            <a:r>
              <a:rPr lang="ru-RU" dirty="0">
                <a:solidFill>
                  <a:srgbClr val="0070C0"/>
                </a:solidFill>
              </a:rPr>
              <a:t>века</a:t>
            </a:r>
            <a:r>
              <a:rPr lang="ru-RU" dirty="0"/>
              <a:t>. </a:t>
            </a:r>
            <a:r>
              <a:rPr lang="ru-RU" dirty="0" smtClean="0"/>
              <a:t>Его имя </a:t>
            </a:r>
            <a:r>
              <a:rPr lang="ru-RU" dirty="0"/>
              <a:t>внесено в </a:t>
            </a:r>
            <a:r>
              <a:rPr lang="ru-RU" dirty="0">
                <a:solidFill>
                  <a:srgbClr val="0070C0"/>
                </a:solidFill>
              </a:rPr>
              <a:t>список 72 величайших ученых </a:t>
            </a:r>
            <a:r>
              <a:rPr lang="ru-RU" dirty="0" smtClean="0">
                <a:solidFill>
                  <a:srgbClr val="0070C0"/>
                </a:solidFill>
              </a:rPr>
              <a:t>Франции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C:\Users\Виталий\Desktop\lagranzhz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571"/>
            <a:ext cx="3774450" cy="490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25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86800" cy="838200"/>
          </a:xfrm>
        </p:spPr>
        <p:txBody>
          <a:bodyPr>
            <a:normAutofit/>
          </a:bodyPr>
          <a:lstStyle/>
          <a:p>
            <a:r>
              <a:rPr lang="ru-RU" sz="4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Жизненный путь и </a:t>
            </a:r>
            <a:r>
              <a:rPr lang="ru-RU" sz="4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труды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4401" y="1268760"/>
            <a:ext cx="9148401" cy="558924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    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Родился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ноября 1736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Турине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Изначально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интересо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вался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филологией, однако, 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увидев трактат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математичес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кой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оптике,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почувствовал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своё 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настоящее призвание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1755 году 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Лагранж послал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свою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работу 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Эйлеру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который рекомендовал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молодого учёного в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иностранные члены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Берлинской Академии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(избран октябре 1736)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 этом же году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издаёт 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труды по механике и вариационному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исчислению, 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впервые применяет анализ к теории вероятностей, развивает теорию колебаний и акустику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Виталий\Desktop\Torino-080408072-statua_Luigi_Lagran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600" y="1124743"/>
            <a:ext cx="3600400" cy="252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07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Жизненный путь и труды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252520" cy="551723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1764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1778 гг. Лагранж был удостоен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пяти премий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конкурсе Французской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академии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наук.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1766 году 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просьбе Фридриха </a:t>
            </a:r>
            <a:r>
              <a:rPr lang="en-US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переезжает в Берлин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руководил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физико-математическим отделением Академии наук, а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затем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 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президентом Академии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Через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женился на </a:t>
            </a:r>
            <a:r>
              <a:rPr lang="ru-RU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Виттории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но в 1783 году его жена умерла.</a:t>
            </a:r>
          </a:p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1766—1787 гг. 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выполнил важные работы по алгебре и теории чисел,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строго 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доказал несколько утверждений Ферма и теорему </a:t>
            </a:r>
            <a:r>
              <a:rPr lang="ru-RU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Вильсона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Жизненный путь и труды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 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1767 Лагранж публикует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мемуары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решении </a:t>
            </a: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числовых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уравнений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ряд дополнений </a:t>
            </a:r>
            <a:endParaRPr lang="ru-RU" sz="2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нему. </a:t>
            </a: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 1772 году Жозеф 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Луи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Лагранж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избран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иностранным </a:t>
            </a:r>
            <a:endParaRPr lang="ru-RU" sz="2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членом Парижской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академии </a:t>
            </a:r>
            <a:endParaRPr lang="ru-RU" sz="2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 Берлине была </a:t>
            </a:r>
            <a:endParaRPr lang="ru-RU" sz="2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одготовлена «</a:t>
            </a: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Аналитическая</a:t>
            </a:r>
            <a:endParaRPr lang="ru-RU" sz="2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механика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опубликованная </a:t>
            </a:r>
            <a:endParaRPr lang="ru-RU" sz="2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Париже в 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1788.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74" name="Picture 2" descr="C:\Users\Виталий\Desktop\Mécanique_analytiq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056" y="1124744"/>
            <a:ext cx="4017944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9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Жизненный путь и труды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1787 году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приглашению  Людовика </a:t>
            </a:r>
            <a:r>
              <a:rPr lang="en-US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XVII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он переехал в Париж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где стал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членом Парижской Академии наук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Лагранжу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удаётся </a:t>
            </a: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подавить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революционный проект всеобщего перехода на </a:t>
            </a:r>
            <a:r>
              <a:rPr lang="ru-RU" sz="26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двенадцатиричную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систему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1792 г.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Лагранж вновь женился, на </a:t>
            </a:r>
            <a:r>
              <a:rPr lang="ru-RU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Рене-Франсуазе-Аделаиде </a:t>
            </a:r>
            <a:r>
              <a:rPr lang="ru-RU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Лемонье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Брак оказался удачным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Кроме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того Лагранж публикует свою знаменитую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интерполяционную формулу для приближения функции многочленом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Издаёт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книгу «Теория аналитических функций», без актуальных бесконечно малых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ru-RU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2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Жизненный путь и труды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 1801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опубликованы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«Лекции об исчислении функций»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Наполеон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пожаловал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Лагранжу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титул графа, должность сенатора и орден Почетного легиона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умер 10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апреля 1813 года</a:t>
            </a:r>
            <a:r>
              <a:rPr lang="ru-RU" sz="2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похоронен в Пантеоне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098" name="Picture 2" descr="C:\Users\Виталий\Desktop\Lagrange's_tomb_at_the_Panthe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25652"/>
            <a:ext cx="4176464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91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708920"/>
            <a:ext cx="9144000" cy="33712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08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110</TotalTime>
  <Words>114</Words>
  <Application>Microsoft Office PowerPoint</Application>
  <PresentationFormat>Экран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Жозеф луи лагранж  (фр. Joseph Louis Lagrange, итал. Giuseppe Lodovico Lagrangia)</vt:lpstr>
      <vt:lpstr>Презентация PowerPoint</vt:lpstr>
      <vt:lpstr>Жизненный путь и труды</vt:lpstr>
      <vt:lpstr>Жизненный путь и труды</vt:lpstr>
      <vt:lpstr>Жизненный путь и труды</vt:lpstr>
      <vt:lpstr>Жизненный путь и труды</vt:lpstr>
      <vt:lpstr>Жизненный путь и труды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Жозеф луи лагранж  (фр. Joseph Louis Lagrange, итал. Giuseppe Lodovico Lagrangia)</dc:title>
  <dc:creator>Windows</dc:creator>
  <cp:lastModifiedBy>student</cp:lastModifiedBy>
  <cp:revision>13</cp:revision>
  <dcterms:created xsi:type="dcterms:W3CDTF">2013-10-27T12:33:03Z</dcterms:created>
  <dcterms:modified xsi:type="dcterms:W3CDTF">2013-10-29T04:06:27Z</dcterms:modified>
</cp:coreProperties>
</file>