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888EA9-1EDB-45E1-A3F6-E72B851B4DB1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AB4B08-5FA6-4E25-B1C9-D63E1471BB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949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18D32-AB0A-4BE8-B6E6-5BBC0B00127E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0EAA0-67DB-4803-87E3-A9AB77F57ABB}" type="slidenum">
              <a:rPr lang="ru-RU" smtClean="0"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18D32-AB0A-4BE8-B6E6-5BBC0B00127E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0EAA0-67DB-4803-87E3-A9AB77F57AB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18D32-AB0A-4BE8-B6E6-5BBC0B00127E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0EAA0-67DB-4803-87E3-A9AB77F57A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18D32-AB0A-4BE8-B6E6-5BBC0B00127E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0EAA0-67DB-4803-87E3-A9AB77F57A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18D32-AB0A-4BE8-B6E6-5BBC0B00127E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0EAA0-67DB-4803-87E3-A9AB77F57A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18D32-AB0A-4BE8-B6E6-5BBC0B00127E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0EAA0-67DB-4803-87E3-A9AB77F57A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18D32-AB0A-4BE8-B6E6-5BBC0B00127E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0EAA0-67DB-4803-87E3-A9AB77F57A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18D32-AB0A-4BE8-B6E6-5BBC0B00127E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0EAA0-67DB-4803-87E3-A9AB77F57A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18D32-AB0A-4BE8-B6E6-5BBC0B00127E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0EAA0-67DB-4803-87E3-A9AB77F57A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18D32-AB0A-4BE8-B6E6-5BBC0B00127E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0EAA0-67DB-4803-87E3-A9AB77F57A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18D32-AB0A-4BE8-B6E6-5BBC0B00127E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0EAA0-67DB-4803-87E3-A9AB77F57A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6E618D32-AB0A-4BE8-B6E6-5BBC0B00127E}" type="datetimeFigureOut">
              <a:rPr lang="ru-RU" smtClean="0"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8DE0EAA0-67DB-4803-87E3-A9AB77F57ABB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4251" y="692696"/>
            <a:ext cx="7772400" cy="1470025"/>
          </a:xfrm>
        </p:spPr>
        <p:txBody>
          <a:bodyPr/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Жизненные достижения гаусса</a:t>
            </a:r>
            <a:r>
              <a:rPr lang="ru-RU" sz="36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6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76872"/>
            <a:ext cx="3278088" cy="43707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4427984" y="2420888"/>
            <a:ext cx="417646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Гаусс родился 30 апреля 1777 </a:t>
            </a:r>
            <a:r>
              <a:rPr lang="ru-RU" sz="2800" dirty="0" smtClean="0"/>
              <a:t>в </a:t>
            </a:r>
            <a:r>
              <a:rPr lang="ru-RU" sz="2800" dirty="0" smtClean="0"/>
              <a:t>городе </a:t>
            </a:r>
            <a:r>
              <a:rPr lang="ru-RU" sz="2800" dirty="0"/>
              <a:t>Б</a:t>
            </a:r>
            <a:r>
              <a:rPr lang="ru-RU" sz="2800" dirty="0" smtClean="0"/>
              <a:t>рауншвейг и умер 23 февраля1855 в городе Гёттинген. </a:t>
            </a:r>
            <a:r>
              <a:rPr lang="ru-RU" sz="2800" dirty="0"/>
              <a:t>Г</a:t>
            </a:r>
            <a:r>
              <a:rPr lang="ru-RU" sz="2800" dirty="0" smtClean="0"/>
              <a:t>аусс считается  одним из величайших математиков всех времен «королём математики</a:t>
            </a:r>
            <a:r>
              <a:rPr lang="ru-RU" dirty="0" smtClean="0"/>
              <a:t>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7914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11560" y="332656"/>
            <a:ext cx="316835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С именем гаусса связано фундаментальные исследования почти во всех основных областях математики</a:t>
            </a:r>
            <a:r>
              <a:rPr lang="en-US" sz="2800" dirty="0" smtClean="0"/>
              <a:t>: </a:t>
            </a:r>
            <a:r>
              <a:rPr lang="ru-RU" sz="2800" dirty="0" smtClean="0"/>
              <a:t>алгебре, геометрии, в математическом анализе, теории вероятности, а также в астрономии геодезии и механике.</a:t>
            </a:r>
            <a:r>
              <a:rPr lang="ru-RU" dirty="0" smtClean="0"/>
              <a:t>    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5" y="548680"/>
            <a:ext cx="3768590" cy="4896544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3562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91680" y="188640"/>
            <a:ext cx="59692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FF0000"/>
                </a:solidFill>
              </a:rPr>
              <a:t>Алгебра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1196752"/>
            <a:ext cx="748883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Гаусс дал первые строгие, даже по современным критериям , доказательства основной теоремы алгебры. Он открыл кольцо целых комплексный гауссовых чисел, создал для них теорию делимости и с их помощью решил немало алгебраических проблем. Указал знакомую теперь всем геометрическую модель комплексных чисел и действий с ними.</a:t>
            </a:r>
          </a:p>
          <a:p>
            <a:r>
              <a:rPr lang="ru-RU" sz="2800" dirty="0" smtClean="0"/>
              <a:t>Гаусс дал классическую теорию сравнения, открыл конечное  поле вычетов по простому модулю, глубоко проник  в свойства вычетов.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57710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987824" y="379969"/>
            <a:ext cx="32403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800" dirty="0">
                <a:solidFill>
                  <a:srgbClr val="FF0000"/>
                </a:solidFill>
              </a:rPr>
              <a:t>Геометрия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615" y="1556792"/>
            <a:ext cx="727280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Гаусс впервые начал изучать внутреннюю геометрию поверхностностностей. Он открыл характеристику поверхности, которая не изменяется при изгибаниях, тем самым заложил основы римановой геометрии.  Гаусс первый построил основы неевклидовой геометрии  и поверил в </a:t>
            </a:r>
            <a:r>
              <a:rPr lang="ru-RU" sz="2800" dirty="0"/>
              <a:t>е</a:t>
            </a:r>
            <a:r>
              <a:rPr lang="ru-RU" sz="2800" dirty="0" smtClean="0"/>
              <a:t>ё возможную реальность, но был вынужден держать свои исследования в секрете.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6502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99412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Математический анализ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890392" cy="4114800"/>
          </a:xfrm>
        </p:spPr>
        <p:txBody>
          <a:bodyPr>
            <a:noAutofit/>
          </a:bodyPr>
          <a:lstStyle/>
          <a:p>
            <a:r>
              <a:rPr lang="ru-RU" sz="2400" dirty="0"/>
              <a:t>Гаусс продвинул теорию </a:t>
            </a:r>
            <a:r>
              <a:rPr lang="ru-RU" sz="2400" dirty="0" smtClean="0"/>
              <a:t>специальные функции, </a:t>
            </a:r>
            <a:r>
              <a:rPr lang="ru-RU" sz="2400" dirty="0"/>
              <a:t>рядов, численные методы, решение задач математической физики. Создал математическую </a:t>
            </a:r>
            <a:r>
              <a:rPr lang="ru-RU" sz="2400" dirty="0" smtClean="0"/>
              <a:t>теория потенциала.</a:t>
            </a:r>
            <a:endParaRPr lang="ru-RU" sz="2400" dirty="0"/>
          </a:p>
          <a:p>
            <a:r>
              <a:rPr lang="ru-RU" sz="2400" dirty="0"/>
              <a:t>Много и успешно </a:t>
            </a:r>
            <a:r>
              <a:rPr lang="ru-RU" sz="2400" dirty="0" smtClean="0"/>
              <a:t>занимался эллиптическими функциями.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547308"/>
            <a:ext cx="3294366" cy="43924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07088" y="6124077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Гаусс и Вебер. Скульптура в Гёттингене 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601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Астрономия</a:t>
            </a:r>
            <a:br>
              <a:rPr lang="ru-RU" b="1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В </a:t>
            </a:r>
            <a:r>
              <a:rPr lang="ru-RU" sz="2800" dirty="0" smtClean="0"/>
              <a:t>астрономии</a:t>
            </a:r>
            <a:r>
              <a:rPr lang="ru-RU" sz="2800" dirty="0"/>
              <a:t> Гаусс, в первую очередь, интересовался </a:t>
            </a:r>
            <a:r>
              <a:rPr lang="ru-RU" sz="2800" dirty="0" smtClean="0"/>
              <a:t>небесной механики, </a:t>
            </a:r>
            <a:r>
              <a:rPr lang="ru-RU" sz="2800" dirty="0"/>
              <a:t>изучал орбиты </a:t>
            </a:r>
            <a:r>
              <a:rPr lang="ru-RU" sz="2800" dirty="0" smtClean="0"/>
              <a:t>малых планет</a:t>
            </a:r>
            <a:r>
              <a:rPr lang="ru-RU" sz="2800" dirty="0"/>
              <a:t> и их возмущения. Он предложил теорию учёта возмущений и неоднократно доказывал на практике её эффективность.</a:t>
            </a:r>
          </a:p>
          <a:p>
            <a:r>
              <a:rPr lang="ru-RU" sz="2800" dirty="0"/>
              <a:t>В </a:t>
            </a:r>
            <a:r>
              <a:rPr lang="ru-RU" sz="2800" dirty="0" smtClean="0"/>
              <a:t>1809 г Гаусс </a:t>
            </a:r>
            <a:r>
              <a:rPr lang="ru-RU" sz="2800" dirty="0"/>
              <a:t>нашёл способ определения элементов орбиты по трём полным </a:t>
            </a:r>
            <a:r>
              <a:rPr lang="ru-RU" sz="2800" dirty="0" smtClean="0"/>
              <a:t>наблюдениям.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0915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Другие достижения</a:t>
            </a:r>
            <a:br>
              <a:rPr lang="ru-RU" b="1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sz="2800" dirty="0"/>
              <a:t>Для минимизации влияния </a:t>
            </a:r>
            <a:r>
              <a:rPr lang="ru-RU" sz="2800" dirty="0" smtClean="0"/>
              <a:t>ошибок измерения Гаусс </a:t>
            </a:r>
            <a:r>
              <a:rPr lang="ru-RU" sz="2800" dirty="0"/>
              <a:t>использовал свой </a:t>
            </a:r>
            <a:r>
              <a:rPr lang="ru-RU" sz="2800" dirty="0" smtClean="0"/>
              <a:t>метод наименьших квадратов, </a:t>
            </a:r>
            <a:r>
              <a:rPr lang="ru-RU" sz="2800" dirty="0"/>
              <a:t>который сейчас повсеместно применяется в </a:t>
            </a:r>
            <a:r>
              <a:rPr lang="ru-RU" sz="2800" dirty="0" smtClean="0"/>
              <a:t>статистике. </a:t>
            </a:r>
            <a:r>
              <a:rPr lang="ru-RU" sz="2800" dirty="0"/>
              <a:t>Хотя Гаусс не первый открыл распространённый в природе </a:t>
            </a:r>
            <a:r>
              <a:rPr lang="ru-RU" sz="2800" dirty="0" smtClean="0"/>
              <a:t>нормальный закон распределения, </a:t>
            </a:r>
            <a:r>
              <a:rPr lang="ru-RU" sz="2800" dirty="0"/>
              <a:t>но он настолько тщательно его исследовал, что график распределения с тех пор часто называют</a:t>
            </a:r>
            <a:r>
              <a:rPr lang="ru-RU" dirty="0"/>
              <a:t> </a:t>
            </a:r>
            <a:r>
              <a:rPr lang="ru-RU" sz="4400" i="1" dirty="0">
                <a:solidFill>
                  <a:srgbClr val="FF0000"/>
                </a:solidFill>
              </a:rPr>
              <a:t>гауссианой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2709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332656"/>
            <a:ext cx="7632848" cy="5266928"/>
          </a:xfrm>
        </p:spPr>
        <p:txBody>
          <a:bodyPr>
            <a:normAutofit/>
          </a:bodyPr>
          <a:lstStyle/>
          <a:p>
            <a:r>
              <a:rPr lang="ru-RU" sz="3200" dirty="0"/>
              <a:t>В </a:t>
            </a:r>
            <a:r>
              <a:rPr lang="ru-RU" sz="3200" dirty="0" smtClean="0"/>
              <a:t>физике</a:t>
            </a:r>
            <a:r>
              <a:rPr lang="ru-RU" sz="3200" dirty="0"/>
              <a:t> Гаусс развил теорию </a:t>
            </a:r>
            <a:r>
              <a:rPr lang="ru-RU" sz="3200" dirty="0" smtClean="0"/>
              <a:t>капиллярности, </a:t>
            </a:r>
            <a:r>
              <a:rPr lang="ru-RU" sz="3200" dirty="0"/>
              <a:t>теорию системы линз. Гаусс заложил основы математической теории </a:t>
            </a:r>
            <a:r>
              <a:rPr lang="ru-RU" sz="3200" dirty="0" smtClean="0"/>
              <a:t>электромагнетизма: </a:t>
            </a:r>
            <a:r>
              <a:rPr lang="ru-RU" sz="3200" dirty="0"/>
              <a:t>первым ввёл понятие </a:t>
            </a:r>
            <a:r>
              <a:rPr lang="ru-RU" sz="3200" dirty="0" smtClean="0"/>
              <a:t>потенциала электрического поля, </a:t>
            </a:r>
            <a:r>
              <a:rPr lang="ru-RU" sz="3200" dirty="0"/>
              <a:t>разработал систему электромагнитных единиц </a:t>
            </a:r>
            <a:r>
              <a:rPr lang="ru-RU" sz="3200" dirty="0" smtClean="0"/>
              <a:t>измерения СГС. </a:t>
            </a:r>
            <a:r>
              <a:rPr lang="ru-RU" sz="3200" dirty="0"/>
              <a:t>Совместно с </a:t>
            </a:r>
            <a:r>
              <a:rPr lang="ru-RU" sz="3200" dirty="0" smtClean="0"/>
              <a:t>Вебером</a:t>
            </a:r>
            <a:r>
              <a:rPr lang="ru-RU" sz="3200" dirty="0"/>
              <a:t> Гаусс сконструировал первый примитивный электрический </a:t>
            </a:r>
            <a:r>
              <a:rPr lang="ru-RU" sz="3200" dirty="0" smtClean="0"/>
              <a:t>телеграф.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47798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444</TotalTime>
  <Words>204</Words>
  <Application>Microsoft Office PowerPoint</Application>
  <PresentationFormat>Экран (4:3)</PresentationFormat>
  <Paragraphs>18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Горизонт</vt:lpstr>
      <vt:lpstr>Жизненные достижения гаусса </vt:lpstr>
      <vt:lpstr>Презентация PowerPoint</vt:lpstr>
      <vt:lpstr>Презентация PowerPoint</vt:lpstr>
      <vt:lpstr>Презентация PowerPoint</vt:lpstr>
      <vt:lpstr>Математический анализ</vt:lpstr>
      <vt:lpstr>Астрономия </vt:lpstr>
      <vt:lpstr>Другие достижения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Тогрул</dc:creator>
  <cp:lastModifiedBy>Тогрул</cp:lastModifiedBy>
  <cp:revision>13</cp:revision>
  <dcterms:created xsi:type="dcterms:W3CDTF">2012-10-22T13:54:07Z</dcterms:created>
  <dcterms:modified xsi:type="dcterms:W3CDTF">2012-10-24T11:22:13Z</dcterms:modified>
</cp:coreProperties>
</file>