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1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4E5EB-71D7-4F94-BC4A-2ABE6643193D}" type="datetimeFigureOut">
              <a:rPr lang="ru-RU" smtClean="0"/>
              <a:t>23.11.2011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0C105-6CEA-4869-890E-FB4D9C51180A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9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4E5EB-71D7-4F94-BC4A-2ABE6643193D}" type="datetimeFigureOut">
              <a:rPr lang="ru-RU" smtClean="0"/>
              <a:t>23.11.2011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0C105-6CEA-4869-890E-FB4D9C51180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7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4E5EB-71D7-4F94-BC4A-2ABE6643193D}" type="datetimeFigureOut">
              <a:rPr lang="ru-RU" smtClean="0"/>
              <a:t>23.11.2011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6"/>
            <a:ext cx="762000" cy="365125"/>
          </a:xfrm>
        </p:spPr>
        <p:txBody>
          <a:bodyPr/>
          <a:lstStyle/>
          <a:p>
            <a:fld id="{C0A0C105-6CEA-4869-890E-FB4D9C51180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4E5EB-71D7-4F94-BC4A-2ABE6643193D}" type="datetimeFigureOut">
              <a:rPr lang="ru-RU" smtClean="0"/>
              <a:t>23.11.2011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0C105-6CEA-4869-890E-FB4D9C51180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1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4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8" y="1535114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1" y="2362201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8" y="2362201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4E5EB-71D7-4F94-BC4A-2ABE6643193D}" type="datetimeFigureOut">
              <a:rPr lang="ru-RU" smtClean="0"/>
              <a:t>23.11.2011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0C105-6CEA-4869-890E-FB4D9C51180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4E5EB-71D7-4F94-BC4A-2ABE6643193D}" type="datetimeFigureOut">
              <a:rPr lang="ru-RU" smtClean="0"/>
              <a:t>23.11.2011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0C105-6CEA-4869-890E-FB4D9C51180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4E5EB-71D7-4F94-BC4A-2ABE6643193D}" type="datetimeFigureOut">
              <a:rPr lang="ru-RU" smtClean="0"/>
              <a:t>23.11.2011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0C105-6CEA-4869-890E-FB4D9C51180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3" y="273049"/>
            <a:ext cx="3008313" cy="1162051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3" y="1524001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2" y="273053"/>
            <a:ext cx="5111751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4E5EB-71D7-4F94-BC4A-2ABE6643193D}" type="datetimeFigureOut">
              <a:rPr lang="ru-RU" smtClean="0"/>
              <a:t>23.11.2011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0C105-6CEA-4869-890E-FB4D9C51180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4E5EB-71D7-4F94-BC4A-2ABE6643193D}" type="datetimeFigureOut">
              <a:rPr lang="ru-RU" smtClean="0"/>
              <a:t>23.11.2011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0C105-6CEA-4869-890E-FB4D9C51180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4E5EB-71D7-4F94-BC4A-2ABE6643193D}" type="datetimeFigureOut">
              <a:rPr lang="ru-RU" smtClean="0"/>
              <a:t>23.11.2011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0C105-6CEA-4869-890E-FB4D9C51180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4E5EB-71D7-4F94-BC4A-2ABE6643193D}" type="datetimeFigureOut">
              <a:rPr lang="ru-RU" smtClean="0"/>
              <a:t>23.11.2011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0C105-6CEA-4869-890E-FB4D9C51180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6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CB4E5EB-71D7-4F94-BC4A-2ABE6643193D}" type="datetimeFigureOut">
              <a:rPr lang="ru-RU" smtClean="0"/>
              <a:t>23.11.2011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6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6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0A0C105-6CEA-4869-890E-FB4D9C51180A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857752" y="2071678"/>
            <a:ext cx="3948966" cy="243143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Comic Sans MS" pitchFamily="66" charset="0"/>
              </a:rPr>
              <a:t>Жан </a:t>
            </a:r>
            <a:r>
              <a:rPr lang="ru-RU" sz="54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Comic Sans MS" pitchFamily="66" charset="0"/>
              </a:rPr>
              <a:t>Лерон</a:t>
            </a:r>
            <a:endParaRPr lang="ru-RU" sz="54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Comic Sans MS" pitchFamily="66" charset="0"/>
            </a:endParaRPr>
          </a:p>
          <a:p>
            <a:pPr algn="ctr"/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Comic Sans MS" pitchFamily="66" charset="0"/>
              </a:rPr>
              <a:t>Д</a:t>
            </a:r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Comic Sans MS" pitchFamily="66" charset="0"/>
              </a:rPr>
              <a:t>’</a:t>
            </a:r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Comic Sans MS" pitchFamily="66" charset="0"/>
              </a:rPr>
              <a:t>Аламбер</a:t>
            </a:r>
          </a:p>
          <a:p>
            <a:pPr algn="ctr"/>
            <a:r>
              <a:rPr lang="ru-RU" sz="4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Comic Sans MS" pitchFamily="66" charset="0"/>
              </a:rPr>
              <a:t>(1717-1783)</a:t>
            </a:r>
            <a:endParaRPr lang="ru-RU" sz="4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1026" name="Picture 2" descr="C:\Users\ьт\Downloads\63598814_Jean_d27Alember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7" y="714356"/>
            <a:ext cx="4286689" cy="52864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00034" y="357166"/>
            <a:ext cx="78581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b="1" dirty="0" smtClean="0"/>
              <a:t> французский математик, механик и философ-просветитель</a:t>
            </a:r>
            <a:endParaRPr lang="ru-RU" sz="2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28596" y="1428736"/>
            <a:ext cx="86964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b="1" dirty="0" smtClean="0"/>
              <a:t>в 1751-1757 вместе с </a:t>
            </a:r>
            <a:r>
              <a:rPr lang="ru-RU" sz="2400" b="1" dirty="0" err="1" smtClean="0"/>
              <a:t>Дени</a:t>
            </a:r>
            <a:r>
              <a:rPr lang="ru-RU" sz="2400" b="1" dirty="0" smtClean="0"/>
              <a:t> Дидро редактор «Энциклопедии» </a:t>
            </a:r>
            <a:endParaRPr lang="ru-RU" sz="24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28596" y="2143116"/>
            <a:ext cx="83582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b="1" dirty="0" smtClean="0"/>
              <a:t>сформулировал </a:t>
            </a:r>
            <a:r>
              <a:rPr lang="ru-RU" sz="2400" b="1" dirty="0"/>
              <a:t>правила составления дифференциальных уравнений движения материальных систем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71472" y="3143248"/>
            <a:ext cx="56530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b="1" dirty="0" smtClean="0"/>
              <a:t>обосновал </a:t>
            </a:r>
            <a:r>
              <a:rPr lang="ru-RU" sz="2400" b="1" dirty="0"/>
              <a:t>теорию возмущения планет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00034" y="3786190"/>
            <a:ext cx="77153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b="1" dirty="0" smtClean="0"/>
              <a:t>труды </a:t>
            </a:r>
            <a:r>
              <a:rPr lang="ru-RU" sz="2400" b="1" dirty="0"/>
              <a:t>по математическому анализу, теории дифференциальных уравнений, теории рядов, алгебре</a:t>
            </a:r>
          </a:p>
        </p:txBody>
      </p:sp>
      <p:pic>
        <p:nvPicPr>
          <p:cNvPr id="3073" name="Picture 1" descr="C:\Users\ьт\Downloads\text_1891_dalamber-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8992" y="4714884"/>
            <a:ext cx="1428760" cy="18538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Признак Д</a:t>
            </a:r>
            <a:r>
              <a:rPr lang="en-US" dirty="0" smtClean="0"/>
              <a:t>’</a:t>
            </a:r>
            <a:r>
              <a:rPr lang="ru-RU" dirty="0" smtClean="0"/>
              <a:t>Аламбера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— признак сходимости </a:t>
            </a:r>
            <a:r>
              <a:rPr lang="ru-RU" dirty="0" smtClean="0"/>
              <a:t>числовых рядов, установлен в 1768</a:t>
            </a:r>
            <a:r>
              <a:rPr lang="ru-RU" dirty="0" smtClean="0"/>
              <a:t> г.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\sum_{n=0}^\infty a_n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3286124"/>
            <a:ext cx="92869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2640949"/>
            <a:ext cx="414337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Если для числового ряда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285720" y="4429132"/>
            <a:ext cx="864399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существует такое число 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q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 0 &lt; 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q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&lt; 1, что начиная с некоторого номера выполняется неравенство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Рисунок 7" descr="\left| \frac {a_{n+1}} {a_{n}} \right| \le q,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5429264"/>
            <a:ext cx="1571636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142844" y="6215082"/>
            <a:ext cx="49499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то данный ряд абсолютно сходится;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428596" y="337401"/>
            <a:ext cx="72152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если же, начиная с некоторого номера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 descr="\left| \frac {a_{n+1}} {a_{n}} \right| &gt; 1,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071546"/>
            <a:ext cx="1571636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428596" y="2143116"/>
            <a:ext cx="260629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то ряд расходится.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722901" y="2783825"/>
            <a:ext cx="769819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Признак сходимости </a:t>
            </a:r>
            <a:r>
              <a:rPr lang="ru-RU" sz="24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Аламбера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 предельной форме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3357562"/>
            <a:ext cx="33199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Если существует предел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Рисунок 9" descr="\rho = \lim_{n \to \infty} \left| \frac {a_{n+1}} {a_n} \right|,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3857628"/>
            <a:ext cx="2071702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142844" y="4714884"/>
            <a:ext cx="767069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то рассматриваемый ряд абсолютно сходится если 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ρ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&lt; 1,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 если 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ρ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&gt; 1 — расходится 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214282" y="5857892"/>
            <a:ext cx="695466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Замечание:</a:t>
            </a:r>
            <a:r>
              <a:rPr kumimoji="0" lang="ru-RU" sz="2000" b="1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Если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ρ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= 1, то признак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д′Аламбера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не даёт ответа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на вопрос о сходимости ряда.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85984" y="2428868"/>
            <a:ext cx="430444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Спасибо </a:t>
            </a:r>
          </a:p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за внимание!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461</TotalTime>
  <Words>100</Words>
  <Application>Microsoft Office PowerPoint</Application>
  <PresentationFormat>Экран (4:3)</PresentationFormat>
  <Paragraphs>23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Апекс</vt:lpstr>
      <vt:lpstr>Слайд 1</vt:lpstr>
      <vt:lpstr>Слайд 2</vt:lpstr>
      <vt:lpstr>Признак Д’Аламбера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ьт</dc:creator>
  <cp:lastModifiedBy>ьт</cp:lastModifiedBy>
  <cp:revision>9</cp:revision>
  <dcterms:created xsi:type="dcterms:W3CDTF">2011-11-23T05:03:38Z</dcterms:created>
  <dcterms:modified xsi:type="dcterms:W3CDTF">2011-11-23T12:45:13Z</dcterms:modified>
</cp:coreProperties>
</file>