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2852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Федеральное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агентство по образованию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Государственное  образовательное учреждение высшего профессионального образования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Национальный исследовательский</a:t>
            </a:r>
            <a:endParaRPr kumimoji="0" lang="ru-RU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Томский политехнический университет</a:t>
            </a:r>
            <a:endParaRPr kumimoji="0" lang="ru-RU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143116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Институт природных ресурсов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Кафедра ГЭГХ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РЕФЕРАТ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Тема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«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Рене Декарт. Декартова система координат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500726" y="5643578"/>
            <a:ext cx="36432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Исполнитель: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Васеев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И.Ю.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Студент группы 2Г31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Руководитель: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Тарбокова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Т. 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2984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/>
              <a:t>Декартовой системой координат называется прямолинейная система координат с взаимно перпендикулярными осями в пространстве или на плоскости и с одинаковым масштабом по этим осям.</a:t>
            </a:r>
            <a:r>
              <a:rPr lang="ru-RU" sz="3200" dirty="0" smtClean="0">
                <a:ea typeface="Times New Roman" pitchFamily="18" charset="0"/>
                <a:cs typeface="Arial" pitchFamily="34" charset="0"/>
              </a:rPr>
              <a:t> Эта система получило такое название, так как именно Рене Декарт впервые описал её в своей работе «Рассуждение о методе» в 1637 году. </a:t>
            </a:r>
            <a:endParaRPr lang="ru-RU" sz="3200" dirty="0" smtClean="0">
              <a:cs typeface="Arial" pitchFamily="34" charset="0"/>
            </a:endParaRPr>
          </a:p>
          <a:p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Из истории</a:t>
            </a:r>
            <a:endParaRPr lang="ru-RU" sz="5400" b="1" dirty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714356"/>
            <a:ext cx="9144000" cy="2214554"/>
          </a:xfrm>
        </p:spPr>
        <p:txBody>
          <a:bodyPr>
            <a:noAutofit/>
          </a:bodyPr>
          <a:lstStyle/>
          <a:p>
            <a:pPr algn="l"/>
            <a:r>
              <a:rPr lang="ru-RU" sz="2700" dirty="0" smtClean="0"/>
              <a:t>Рене </a:t>
            </a:r>
            <a:r>
              <a:rPr lang="ru-RU" sz="2700" dirty="0" smtClean="0"/>
              <a:t>Д</a:t>
            </a:r>
            <a:r>
              <a:rPr lang="ru-RU" sz="2700" dirty="0" smtClean="0"/>
              <a:t>екарт французский математик, механик, физик и физиолог, создатель аналитической геометрии и основатель современной алгебраической символики родился 31 марта 1956  в г. </a:t>
            </a:r>
            <a:r>
              <a:rPr lang="ru-RU" sz="2700" dirty="0" err="1" smtClean="0"/>
              <a:t>Лаэ</a:t>
            </a:r>
            <a:r>
              <a:rPr lang="ru-RU" sz="2700" dirty="0" smtClean="0"/>
              <a:t> провинция </a:t>
            </a:r>
            <a:r>
              <a:rPr lang="ru-RU" sz="2700" dirty="0" err="1" smtClean="0"/>
              <a:t>Турень</a:t>
            </a:r>
            <a:r>
              <a:rPr lang="ru-RU" sz="2700" dirty="0" smtClean="0"/>
              <a:t>.</a:t>
            </a:r>
            <a:endParaRPr lang="ru-RU" sz="2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214554"/>
            <a:ext cx="3757608" cy="45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2571744"/>
            <a:ext cx="4986318" cy="4572032"/>
          </a:xfrm>
        </p:spPr>
        <p:txBody>
          <a:bodyPr>
            <a:noAutofit/>
          </a:bodyPr>
          <a:lstStyle/>
          <a:p>
            <a:pPr algn="l"/>
            <a:r>
              <a:rPr lang="ru-RU" sz="2700" dirty="0" smtClean="0">
                <a:solidFill>
                  <a:schemeClr val="tx1"/>
                </a:solidFill>
              </a:rPr>
              <a:t>Декарт </a:t>
            </a:r>
            <a:r>
              <a:rPr lang="ru-RU" sz="2700" dirty="0" smtClean="0">
                <a:solidFill>
                  <a:schemeClr val="tx1"/>
                </a:solidFill>
              </a:rPr>
              <a:t>получил начальное образование в коллеже </a:t>
            </a:r>
            <a:r>
              <a:rPr lang="ru-RU" sz="2700" dirty="0" err="1" smtClean="0">
                <a:solidFill>
                  <a:schemeClr val="tx1"/>
                </a:solidFill>
              </a:rPr>
              <a:t>Ла</a:t>
            </a:r>
            <a:r>
              <a:rPr lang="ru-RU" sz="2700" dirty="0" smtClean="0">
                <a:solidFill>
                  <a:schemeClr val="tx1"/>
                </a:solidFill>
              </a:rPr>
              <a:t> </a:t>
            </a:r>
            <a:r>
              <a:rPr lang="ru-RU" sz="2700" dirty="0" err="1" smtClean="0">
                <a:solidFill>
                  <a:schemeClr val="tx1"/>
                </a:solidFill>
              </a:rPr>
              <a:t>Флеш</a:t>
            </a:r>
            <a:r>
              <a:rPr lang="ru-RU" sz="2700" dirty="0" smtClean="0">
                <a:solidFill>
                  <a:schemeClr val="tx1"/>
                </a:solidFill>
              </a:rPr>
              <a:t>. В 1612 году он закончил его, затем поехал в Париж и занимался там исследованиями в области математики. В 1618 году он познакомился с физиком Исааком Берманом который в большей части сформировал его как ученого.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Биография</a:t>
            </a:r>
            <a:endParaRPr lang="ru-RU" sz="5400" b="1" dirty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84"/>
            <a:ext cx="9144000" cy="1214446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>В 1634 году он закончил свою первую книгу, которая называлась «Мир</a:t>
            </a:r>
            <a:r>
              <a:rPr lang="ru-RU" sz="3100" dirty="0" smtClean="0"/>
              <a:t>».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500174"/>
            <a:ext cx="3257355" cy="472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1857364"/>
            <a:ext cx="52149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1637 году Рене Декарт опубликовал свой главный философско-математический труд «Рассуждение о методе». Эта книга была посвящена аналитической геометрии, а в приложениях — были описаны многочисленные результаты исследований Рене Декарта в алгебре, геометрии и оптике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«Рассуждение о методе»</a:t>
            </a:r>
            <a:endParaRPr lang="ru-RU" sz="5400" b="1" dirty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314324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Прямоугольная система координат на плоскости образуется двумя взаимно перпендикулярными осями координат </a:t>
            </a:r>
            <a:r>
              <a:rPr lang="en-US" sz="2000" b="1" dirty="0" smtClean="0"/>
              <a:t>X</a:t>
            </a:r>
            <a:r>
              <a:rPr lang="en-US" sz="2000" dirty="0" smtClean="0"/>
              <a:t> </a:t>
            </a:r>
            <a:r>
              <a:rPr lang="ru-RU" sz="2000" dirty="0" smtClean="0"/>
              <a:t>и </a:t>
            </a:r>
            <a:r>
              <a:rPr lang="en-US" sz="2000" b="1" dirty="0" smtClean="0"/>
              <a:t>Y</a:t>
            </a:r>
            <a:r>
              <a:rPr lang="en-US" sz="2000" dirty="0" smtClean="0"/>
              <a:t> </a:t>
            </a:r>
            <a:r>
              <a:rPr lang="ru-RU" sz="2000" dirty="0" smtClean="0"/>
              <a:t>которые пересекаются в точке </a:t>
            </a:r>
            <a:r>
              <a:rPr lang="en-US" sz="2000" b="1" dirty="0" smtClean="0"/>
              <a:t>O</a:t>
            </a:r>
            <a:r>
              <a:rPr lang="ru-RU" sz="2000" dirty="0" smtClean="0"/>
              <a:t>. Эта точка называется началом координат. Положение точки </a:t>
            </a:r>
            <a:r>
              <a:rPr lang="en-US" sz="2000" b="1" dirty="0" smtClean="0"/>
              <a:t>A</a:t>
            </a:r>
            <a:r>
              <a:rPr lang="ru-RU" sz="2000" dirty="0" smtClean="0"/>
              <a:t> на плоскости определяется двумя координатами </a:t>
            </a:r>
            <a:r>
              <a:rPr lang="en-US" sz="2000" b="1" dirty="0" smtClean="0"/>
              <a:t>x</a:t>
            </a:r>
            <a:r>
              <a:rPr lang="en-US" sz="2000" dirty="0" smtClean="0"/>
              <a:t> </a:t>
            </a:r>
            <a:r>
              <a:rPr lang="ru-RU" sz="2000" dirty="0" smtClean="0"/>
              <a:t>и </a:t>
            </a:r>
            <a:r>
              <a:rPr lang="en-US" sz="2000" b="1" dirty="0" smtClean="0"/>
              <a:t>y</a:t>
            </a:r>
            <a:r>
              <a:rPr lang="ru-RU" sz="2000" dirty="0" smtClean="0"/>
              <a:t>.Координата </a:t>
            </a:r>
            <a:r>
              <a:rPr lang="en-US" sz="2000" b="1" dirty="0" smtClean="0"/>
              <a:t>x</a:t>
            </a:r>
            <a:r>
              <a:rPr lang="en-US" sz="2000" dirty="0" smtClean="0"/>
              <a:t> </a:t>
            </a:r>
            <a:r>
              <a:rPr lang="ru-RU" sz="2000" dirty="0" smtClean="0"/>
              <a:t> равна длине отрезка </a:t>
            </a:r>
            <a:r>
              <a:rPr lang="en-US" sz="2000" b="1" dirty="0" smtClean="0"/>
              <a:t>OB</a:t>
            </a:r>
            <a:r>
              <a:rPr lang="ru-RU" sz="2000" dirty="0" smtClean="0"/>
              <a:t>, а координата </a:t>
            </a:r>
            <a:r>
              <a:rPr lang="en-US" sz="2000" b="1" dirty="0" smtClean="0"/>
              <a:t>y</a:t>
            </a:r>
            <a:r>
              <a:rPr lang="ru-RU" sz="2000" dirty="0" smtClean="0"/>
              <a:t> длине отрезка </a:t>
            </a:r>
            <a:r>
              <a:rPr lang="en-US" sz="2000" b="1" dirty="0" smtClean="0"/>
              <a:t>OC</a:t>
            </a:r>
            <a:r>
              <a:rPr lang="ru-RU" sz="2000" dirty="0" smtClean="0"/>
              <a:t>.Координата </a:t>
            </a:r>
            <a:r>
              <a:rPr lang="en-US" sz="2000" b="1" dirty="0" smtClean="0"/>
              <a:t>x</a:t>
            </a:r>
            <a:r>
              <a:rPr lang="en-US" sz="2000" dirty="0" smtClean="0"/>
              <a:t> </a:t>
            </a:r>
            <a:r>
              <a:rPr lang="ru-RU" sz="2000" dirty="0" smtClean="0"/>
              <a:t>имеет знак минус, если точка </a:t>
            </a:r>
            <a:r>
              <a:rPr lang="en-US" sz="2000" b="1" dirty="0" smtClean="0"/>
              <a:t>B</a:t>
            </a:r>
            <a:r>
              <a:rPr lang="ru-RU" sz="2000" dirty="0" smtClean="0"/>
              <a:t> лежит на луче </a:t>
            </a:r>
            <a:r>
              <a:rPr lang="en-US" sz="2000" b="1" dirty="0" smtClean="0"/>
              <a:t>OX</a:t>
            </a:r>
            <a:r>
              <a:rPr lang="ru-RU" sz="2000" b="1" dirty="0" smtClean="0"/>
              <a:t>’</a:t>
            </a:r>
            <a:r>
              <a:rPr lang="ru-RU" sz="2000" dirty="0" smtClean="0"/>
              <a:t>,координата </a:t>
            </a:r>
            <a:r>
              <a:rPr lang="en-US" sz="2000" b="1" dirty="0" smtClean="0"/>
              <a:t>y</a:t>
            </a:r>
            <a:r>
              <a:rPr lang="ru-RU" sz="2000" dirty="0" smtClean="0"/>
              <a:t> имеет знак минус, если точка </a:t>
            </a:r>
            <a:r>
              <a:rPr lang="en-US" sz="2000" b="1" dirty="0" smtClean="0"/>
              <a:t>C</a:t>
            </a:r>
            <a:r>
              <a:rPr lang="ru-RU" sz="2000" dirty="0" smtClean="0"/>
              <a:t> лежит на луче </a:t>
            </a:r>
            <a:r>
              <a:rPr lang="en-US" sz="2000" b="1" dirty="0" smtClean="0"/>
              <a:t>OY</a:t>
            </a:r>
            <a:r>
              <a:rPr lang="ru-RU" sz="2000" b="1" dirty="0" smtClean="0"/>
              <a:t>’</a:t>
            </a:r>
            <a:r>
              <a:rPr lang="ru-RU" sz="2000" dirty="0" smtClean="0"/>
              <a:t>.</a:t>
            </a:r>
            <a:r>
              <a:rPr lang="en-US" sz="2000" b="1" dirty="0" smtClean="0"/>
              <a:t> OX</a:t>
            </a:r>
            <a:r>
              <a:rPr lang="ru-RU" sz="2000" b="1" dirty="0" smtClean="0"/>
              <a:t>’</a:t>
            </a:r>
            <a:r>
              <a:rPr lang="ru-RU" sz="2000" dirty="0" smtClean="0"/>
              <a:t> и </a:t>
            </a:r>
            <a:r>
              <a:rPr lang="en-US" sz="2000" b="1" dirty="0" smtClean="0"/>
              <a:t>OY</a:t>
            </a:r>
            <a:r>
              <a:rPr lang="ru-RU" sz="2000" b="1" dirty="0" smtClean="0"/>
              <a:t>’</a:t>
            </a:r>
            <a:r>
              <a:rPr lang="ru-RU" sz="2000" dirty="0" smtClean="0"/>
              <a:t> отрицательные направления осей координат.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x_A, x_B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357562"/>
            <a:ext cx="500066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2428868"/>
            <a:ext cx="51435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Абсциссой точки </a:t>
            </a:r>
            <a:r>
              <a:rPr lang="en-US" b="1" dirty="0" smtClean="0"/>
              <a:t>A</a:t>
            </a:r>
            <a:r>
              <a:rPr lang="en-US" dirty="0" smtClean="0"/>
              <a:t> </a:t>
            </a:r>
            <a:r>
              <a:rPr lang="ru-RU" dirty="0" smtClean="0"/>
              <a:t>называют</a:t>
            </a:r>
            <a:r>
              <a:rPr lang="ru-RU" b="1" dirty="0" smtClean="0"/>
              <a:t> </a:t>
            </a:r>
            <a:r>
              <a:rPr lang="en-US" b="1" dirty="0" smtClean="0"/>
              <a:t>x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Ординатой точки </a:t>
            </a:r>
            <a:r>
              <a:rPr lang="en-US" b="1" dirty="0" smtClean="0"/>
              <a:t>A</a:t>
            </a:r>
            <a:r>
              <a:rPr lang="en-US" dirty="0" smtClean="0"/>
              <a:t> </a:t>
            </a:r>
            <a:r>
              <a:rPr lang="ru-RU" dirty="0" smtClean="0"/>
              <a:t>называют </a:t>
            </a:r>
            <a:r>
              <a:rPr lang="en-US" b="1" dirty="0" smtClean="0"/>
              <a:t>y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Записывают это так   </a:t>
            </a:r>
            <a:r>
              <a:rPr lang="en-US" b="1" dirty="0" smtClean="0"/>
              <a:t>A</a:t>
            </a:r>
            <a:r>
              <a:rPr lang="ru-RU" b="1" dirty="0" smtClean="0"/>
              <a:t>(</a:t>
            </a:r>
            <a:r>
              <a:rPr lang="en-US" b="1" dirty="0" smtClean="0"/>
              <a:t>x</a:t>
            </a:r>
            <a:r>
              <a:rPr lang="ru-RU" b="1" dirty="0" smtClean="0"/>
              <a:t>,</a:t>
            </a:r>
            <a:r>
              <a:rPr lang="en-US" b="1" dirty="0" smtClean="0"/>
              <a:t>y</a:t>
            </a:r>
            <a:r>
              <a:rPr lang="ru-RU" b="1" dirty="0" smtClean="0"/>
              <a:t>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Также можно указывать принадлежность координат конкретной точке с помощью индексов  </a:t>
            </a:r>
            <a:br>
              <a:rPr lang="ru-RU" dirty="0" smtClean="0"/>
            </a:br>
            <a:r>
              <a:rPr lang="ru-RU" dirty="0" smtClean="0"/>
              <a:t>Четыре угла(</a:t>
            </a:r>
            <a:r>
              <a:rPr lang="en-US" dirty="0" smtClean="0"/>
              <a:t>I</a:t>
            </a:r>
            <a:r>
              <a:rPr lang="ru-RU" dirty="0" smtClean="0"/>
              <a:t>,</a:t>
            </a:r>
            <a:r>
              <a:rPr lang="en-US" dirty="0" smtClean="0"/>
              <a:t>II</a:t>
            </a:r>
            <a:r>
              <a:rPr lang="ru-RU" dirty="0" smtClean="0"/>
              <a:t>,</a:t>
            </a:r>
            <a:r>
              <a:rPr lang="en-US" dirty="0" smtClean="0"/>
              <a:t>III</a:t>
            </a:r>
            <a:r>
              <a:rPr lang="ru-RU" dirty="0" smtClean="0"/>
              <a:t>,</a:t>
            </a:r>
            <a:r>
              <a:rPr lang="en-US" dirty="0" smtClean="0"/>
              <a:t>IV</a:t>
            </a:r>
            <a:r>
              <a:rPr lang="ru-RU" dirty="0" smtClean="0"/>
              <a:t>) образованный осями координат называют квадрантами или четвертями.</a:t>
            </a:r>
            <a:br>
              <a:rPr lang="ru-RU" dirty="0" smtClean="0"/>
            </a:br>
            <a:r>
              <a:rPr lang="en-US" dirty="0" smtClean="0"/>
              <a:t>I </a:t>
            </a:r>
            <a:r>
              <a:rPr lang="ru-RU" dirty="0" err="1" smtClean="0"/>
              <a:t>четверть-абцисса</a:t>
            </a:r>
            <a:r>
              <a:rPr lang="ru-RU" dirty="0" smtClean="0"/>
              <a:t> положительная, ордината положительная.</a:t>
            </a:r>
            <a:br>
              <a:rPr lang="ru-RU" dirty="0" smtClean="0"/>
            </a:br>
            <a:r>
              <a:rPr lang="en-US" dirty="0" smtClean="0"/>
              <a:t>II</a:t>
            </a:r>
            <a:r>
              <a:rPr lang="ru-RU" dirty="0" smtClean="0"/>
              <a:t> </a:t>
            </a:r>
            <a:r>
              <a:rPr lang="ru-RU" dirty="0" err="1" smtClean="0"/>
              <a:t>четверть-абцисса</a:t>
            </a:r>
            <a:r>
              <a:rPr lang="ru-RU" dirty="0" smtClean="0"/>
              <a:t> отрицательная, ордината положительная.</a:t>
            </a:r>
            <a:br>
              <a:rPr lang="ru-RU" dirty="0" smtClean="0"/>
            </a:br>
            <a:r>
              <a:rPr lang="en-US" dirty="0" smtClean="0"/>
              <a:t>III </a:t>
            </a:r>
            <a:r>
              <a:rPr lang="ru-RU" dirty="0" err="1" smtClean="0"/>
              <a:t>четверть-абцисса</a:t>
            </a:r>
            <a:r>
              <a:rPr lang="ru-RU" dirty="0" smtClean="0"/>
              <a:t> отрицательная, ордината отрицательная.</a:t>
            </a:r>
            <a:br>
              <a:rPr lang="ru-RU" dirty="0" smtClean="0"/>
            </a:br>
            <a:r>
              <a:rPr lang="en-US" dirty="0" smtClean="0"/>
              <a:t>IV </a:t>
            </a:r>
            <a:r>
              <a:rPr lang="ru-RU" dirty="0" err="1" smtClean="0"/>
              <a:t>четверть-абцисса</a:t>
            </a:r>
            <a:r>
              <a:rPr lang="ru-RU" dirty="0" smtClean="0"/>
              <a:t> положительная, ордината отрицательная.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http://upload.wikimedia.org/wikipedia/commons/thumb/d/dd/Descartes_system_2D.png/300px-Descartes_system_2D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500306"/>
            <a:ext cx="364333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normalizeH="0" baseline="0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ea typeface="Times New Roman" pitchFamily="18" charset="0"/>
                <a:cs typeface="Times New Roman" pitchFamily="18" charset="0"/>
              </a:rPr>
              <a:t>Прямоугольная система координат на плоскости</a:t>
            </a:r>
            <a:endParaRPr kumimoji="0" lang="ru-RU" sz="3000" b="1" i="0" u="none" strike="noStrike" normalizeH="0" baseline="0" dirty="0" smtClean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79704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Прямоугольная система координат в пространстве  образуется тремя взаимно перпендикулярными осями координат </a:t>
            </a:r>
            <a:r>
              <a:rPr lang="en-US" sz="2000" b="1" dirty="0" smtClean="0"/>
              <a:t>OX</a:t>
            </a:r>
            <a:r>
              <a:rPr lang="ru-RU" sz="2000" dirty="0" smtClean="0"/>
              <a:t>, </a:t>
            </a:r>
            <a:r>
              <a:rPr lang="en-US" sz="2000" b="1" dirty="0" smtClean="0"/>
              <a:t>OY</a:t>
            </a:r>
            <a:r>
              <a:rPr lang="ru-RU" sz="2000" dirty="0" smtClean="0"/>
              <a:t>, </a:t>
            </a:r>
            <a:r>
              <a:rPr lang="en-US" sz="2000" b="1" dirty="0" smtClean="0"/>
              <a:t>OZ</a:t>
            </a:r>
            <a:r>
              <a:rPr lang="ru-RU" sz="2000" dirty="0" smtClean="0"/>
              <a:t>.  Оси координат пересекаются в точке </a:t>
            </a:r>
            <a:r>
              <a:rPr lang="en-US" sz="2000" b="1" dirty="0" smtClean="0"/>
              <a:t>O</a:t>
            </a:r>
            <a:r>
              <a:rPr lang="ru-RU" sz="2000" dirty="0" smtClean="0"/>
              <a:t>, которая называется началом координат, на каждой оси выбрано положительное направление, указанное стрелками, и единица измерения отрезков на осях. Единицы измерения обычно  одинаковы для всех осей. </a:t>
            </a:r>
            <a:r>
              <a:rPr lang="en-US" sz="2000" b="1" dirty="0" smtClean="0"/>
              <a:t>OX</a:t>
            </a:r>
            <a:r>
              <a:rPr lang="ru-RU" sz="2000" dirty="0" smtClean="0"/>
              <a:t> — </a:t>
            </a:r>
            <a:r>
              <a:rPr lang="ru-RU" sz="2000" dirty="0" smtClean="0"/>
              <a:t>ось абсцисс,</a:t>
            </a:r>
            <a:r>
              <a:rPr lang="ru-RU" sz="2000" dirty="0" smtClean="0"/>
              <a:t> </a:t>
            </a:r>
            <a:r>
              <a:rPr lang="en-US" sz="2000" b="1" dirty="0" smtClean="0"/>
              <a:t>OY</a:t>
            </a:r>
            <a:r>
              <a:rPr lang="ru-RU" sz="2000" dirty="0" smtClean="0"/>
              <a:t> — </a:t>
            </a:r>
            <a:r>
              <a:rPr lang="ru-RU" sz="2000" dirty="0" smtClean="0"/>
              <a:t>ось ординат,</a:t>
            </a:r>
            <a:r>
              <a:rPr lang="ru-RU" sz="2000" dirty="0" smtClean="0"/>
              <a:t> </a:t>
            </a:r>
            <a:r>
              <a:rPr lang="en-US" sz="2000" b="1" dirty="0" smtClean="0"/>
              <a:t>OZ</a:t>
            </a:r>
            <a:r>
              <a:rPr lang="ru-RU" sz="2000" dirty="0" smtClean="0"/>
              <a:t> — </a:t>
            </a:r>
            <a:r>
              <a:rPr lang="ru-RU" sz="2000" dirty="0" smtClean="0"/>
              <a:t>ось аппликат.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4" name="Рисунок 3" descr="x_A,\;y_A,\;z_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6215082"/>
            <a:ext cx="928694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214554"/>
            <a:ext cx="500062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Положение точки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в пространстве определяется тремя координатами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Координата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равна длине отрезка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OB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координата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— длине отрезка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OC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координата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— длине отрезка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в выбранных единицах измерения. Отрезки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OB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OC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определяются плоскостями, проведёнными из точки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параллельно плоскостям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YOZ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XOZ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XOY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соответственно.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Координата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называется абсциссой точки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Координата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— ординатой точки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Координата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 — аппликатой точки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Записывают это так 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z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Принадлежность к точке указывают так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" name="Рисунок 5" descr="http://upload.wikimedia.org/wikipedia/commons/thumb/4/44/Descartes_system_3D.png/300px-Descartes_system_3D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357430"/>
            <a:ext cx="3714756" cy="381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normalizeH="0" baseline="0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ea typeface="Times New Roman" pitchFamily="18" charset="0"/>
                <a:cs typeface="Times New Roman" pitchFamily="18" charset="0"/>
              </a:rPr>
              <a:t>Прямоугольная система координат в пространстве</a:t>
            </a:r>
            <a:endParaRPr kumimoji="0" lang="ru-RU" sz="3000" b="1" i="0" u="none" strike="noStrike" normalizeH="0" baseline="0" dirty="0" smtClean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00174"/>
            <a:ext cx="9144000" cy="292895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Рене Декарт внес огромный вклад в развитие математики.</a:t>
            </a:r>
            <a:br>
              <a:rPr lang="ru-RU" sz="2400" dirty="0" smtClean="0"/>
            </a:br>
            <a:r>
              <a:rPr lang="ru-RU" sz="2400" dirty="0" smtClean="0"/>
              <a:t>Координатный метод описания геометрических объектов положил начало аналитической геометрии. </a:t>
            </a:r>
            <a:br>
              <a:rPr lang="ru-RU" sz="2400" dirty="0" smtClean="0"/>
            </a:br>
            <a:r>
              <a:rPr lang="ru-RU" sz="2400" dirty="0" smtClean="0"/>
              <a:t>Он переработал математическую символику, которой мы пользуемся и по сей день.</a:t>
            </a:r>
            <a:br>
              <a:rPr lang="ru-RU" sz="2400" dirty="0" smtClean="0"/>
            </a:br>
            <a:r>
              <a:rPr lang="ru-RU" sz="2400" dirty="0" smtClean="0"/>
              <a:t>Также он добился больших успехов в философии механике физике.</a:t>
            </a:r>
            <a:br>
              <a:rPr lang="ru-RU" sz="2400" dirty="0" smtClean="0"/>
            </a:br>
            <a:r>
              <a:rPr lang="ru-RU" sz="2400" dirty="0" smtClean="0"/>
              <a:t>Декарт умер 11 февраля 1650 года от воспаления легких.</a:t>
            </a:r>
            <a:br>
              <a:rPr lang="ru-RU" sz="2400" dirty="0" smtClean="0"/>
            </a:br>
            <a:r>
              <a:rPr lang="ru-RU" sz="2400" dirty="0" smtClean="0"/>
              <a:t>Именем Рене Декарта назван кратер на луне.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normalizeH="0" baseline="0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ea typeface="Times New Roman" pitchFamily="18" charset="0"/>
                <a:cs typeface="Arial" pitchFamily="34" charset="0"/>
              </a:rPr>
              <a:t>Заключение</a:t>
            </a:r>
            <a:endParaRPr kumimoji="0" lang="ru-RU" sz="5400" b="1" i="0" u="none" strike="noStrike" normalizeH="0" baseline="0" dirty="0" smtClean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3116"/>
            <a:ext cx="91440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Спасибо за внимание.</a:t>
            </a:r>
            <a:endParaRPr lang="ru-RU" sz="7200" b="1" dirty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344</Words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Рене Декарт французский математик, механик, физик и физиолог, создатель аналитической геометрии и основатель современной алгебраической символики родился 31 марта 1956  в г. Лаэ провинция Турень.</vt:lpstr>
      <vt:lpstr>В 1634 году он закончил свою первую книгу, которая называлась «Мир».  </vt:lpstr>
      <vt:lpstr>Прямоугольная система координат на плоскости образуется двумя взаимно перпендикулярными осями координат X и Y которые пересекаются в точке O. Эта точка называется началом координат. Положение точки A на плоскости определяется двумя координатами x и y.Координата x  равна длине отрезка OB, а координата y длине отрезка OC.Координата x имеет знак минус, если точка B лежит на луче OX’,координата y имеет знак минус, если точка C лежит на луче OY’. OX’ и OY’ отрицательные направления осей координат.   </vt:lpstr>
      <vt:lpstr>Прямоугольная система координат в пространстве  образуется тремя взаимно перпендикулярными осями координат OX, OY, OZ.  Оси координат пересекаются в точке O, которая называется началом координат, на каждой оси выбрано положительное направление, указанное стрелками, и единица измерения отрезков на осях. Единицы измерения обычно  одинаковы для всех осей. OX — ось абсцисс, OY — ось ординат, OZ — ось аппликат. </vt:lpstr>
      <vt:lpstr>Рене Декарт внес огромный вклад в развитие математики. Координатный метод описания геометрических объектов положил начало аналитической геометрии.  Он переработал математическую символику, которой мы пользуемся и по сей день. Также он добился больших успехов в философии механике физике. Декарт умер 11 февраля 1650 года от воспаления легких. Именем Рене Декарта назван кратер на луне. 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12</cp:revision>
  <dcterms:created xsi:type="dcterms:W3CDTF">2013-10-30T04:35:27Z</dcterms:created>
  <dcterms:modified xsi:type="dcterms:W3CDTF">2013-10-31T11:03:41Z</dcterms:modified>
</cp:coreProperties>
</file>