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58" r:id="rId10"/>
    <p:sldId id="259" r:id="rId11"/>
    <p:sldId id="260" r:id="rId12"/>
    <p:sldId id="261" r:id="rId13"/>
    <p:sldId id="262" r:id="rId14"/>
    <p:sldId id="263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r"/>
            <a:r>
              <a:rPr lang="ru-RU" sz="2000" dirty="0" smtClean="0"/>
              <a:t>Подготовил студент гр.2г01 Васильева Мария</a:t>
            </a:r>
            <a:endParaRPr lang="ru-RU" sz="2000" dirty="0"/>
          </a:p>
          <a:p>
            <a:pPr algn="r"/>
            <a:r>
              <a:rPr lang="ru-RU" sz="2000" dirty="0" smtClean="0"/>
              <a:t>Преподаватель </a:t>
            </a:r>
            <a:r>
              <a:rPr lang="ru-RU" sz="2000" dirty="0" err="1" smtClean="0"/>
              <a:t>Тарбокова</a:t>
            </a:r>
            <a:r>
              <a:rPr lang="ru-RU" sz="2000" dirty="0" smtClean="0"/>
              <a:t> Татьяна Васильевна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Даниил Бернулли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0119"/>
            <a:ext cx="7772400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9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21704"/>
            <a:ext cx="6512511" cy="1143000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5220072" y="1484784"/>
            <a:ext cx="3346704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Швейцарский математик и физик Даниил Бернулли, один из представителей известной династии Бернулли, родился в </a:t>
            </a:r>
            <a:r>
              <a:rPr lang="ru-RU" dirty="0" err="1"/>
              <a:t>Гронингене</a:t>
            </a:r>
            <a:r>
              <a:rPr lang="ru-RU" dirty="0"/>
              <a:t>, Голландия.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168352" cy="4061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37050" y="5733256"/>
            <a:ext cx="368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8 февраля 1700 г. – 17 марта 1782 г.</a:t>
            </a:r>
          </a:p>
        </p:txBody>
      </p:sp>
    </p:spTree>
    <p:extLst>
      <p:ext uri="{BB962C8B-B14F-4D97-AF65-F5344CB8AC3E}">
        <p14:creationId xmlns:p14="http://schemas.microsoft.com/office/powerpoint/2010/main" val="389792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115616" y="476672"/>
            <a:ext cx="6400800" cy="230425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Семья Бернулли происходит из </a:t>
            </a:r>
            <a:r>
              <a:rPr lang="ru-RU" dirty="0" smtClean="0"/>
              <a:t>Антверпена. Спасаясь </a:t>
            </a:r>
            <a:r>
              <a:rPr lang="ru-RU" dirty="0"/>
              <a:t>от религиозного гонения герцога Альбы, Бернулли переселились в Франкфурт на Майне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24765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715" y="2060848"/>
            <a:ext cx="4679801" cy="3117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27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115616" y="260648"/>
            <a:ext cx="6400800" cy="34747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Отец Даниила хотел сделать его коммерсантом и дважды делал неудачную попытку поместить его на должность приказчика, но Даниил добился возможности следовать своему влечению к науке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115" y="2204864"/>
            <a:ext cx="3283843" cy="437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6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69866" y="626537"/>
            <a:ext cx="6400800" cy="266429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 1723 г. он занимался </a:t>
            </a:r>
            <a:r>
              <a:rPr lang="ru-RU" dirty="0" smtClean="0"/>
              <a:t>практической медициной </a:t>
            </a:r>
            <a:r>
              <a:rPr lang="ru-RU" dirty="0"/>
              <a:t>в Венеции под руководством </a:t>
            </a:r>
            <a:r>
              <a:rPr lang="ru-RU" dirty="0" err="1"/>
              <a:t>Михелотти</a:t>
            </a:r>
            <a:r>
              <a:rPr lang="ru-RU" dirty="0"/>
              <a:t>. Здесь он впервые напечатал в 1724 </a:t>
            </a:r>
            <a:r>
              <a:rPr lang="ru-RU" dirty="0" smtClean="0"/>
              <a:t>году  </a:t>
            </a:r>
            <a:r>
              <a:rPr lang="ru-RU" dirty="0"/>
              <a:t>одно из своих математических </a:t>
            </a:r>
            <a:r>
              <a:rPr lang="ru-RU" dirty="0" smtClean="0"/>
              <a:t>сочинений</a:t>
            </a:r>
          </a:p>
          <a:p>
            <a:pPr marL="0" indent="0">
              <a:buNone/>
            </a:pPr>
            <a:r>
              <a:rPr lang="ru-RU" dirty="0" smtClean="0"/>
              <a:t>Получив широкую известность он получил несколько предложений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3140968"/>
            <a:ext cx="5105155" cy="3567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11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628800"/>
            <a:ext cx="6400800" cy="3474720"/>
          </a:xfrm>
        </p:spPr>
        <p:txBody>
          <a:bodyPr/>
          <a:lstStyle/>
          <a:p>
            <a:r>
              <a:rPr lang="ru-RU" dirty="0" smtClean="0"/>
              <a:t>После смерти брата и </a:t>
            </a:r>
            <a:r>
              <a:rPr lang="ru-RU" dirty="0"/>
              <a:t>обостренных отношений с Германом и </a:t>
            </a:r>
            <a:r>
              <a:rPr lang="ru-RU" dirty="0" err="1" smtClean="0"/>
              <a:t>Бильфингером</a:t>
            </a:r>
            <a:r>
              <a:rPr lang="ru-RU" dirty="0" smtClean="0"/>
              <a:t> Даниил уехал из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8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Братья Бернулли отправились в Париж, где встретили самый дружеский прием среди ученых, и вернулись в Базель в конце 1733 </a:t>
            </a:r>
            <a:r>
              <a:rPr lang="ru-RU" dirty="0" smtClean="0"/>
              <a:t>года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82907"/>
            <a:ext cx="3429000" cy="4608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322" y="2334816"/>
            <a:ext cx="3365654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4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1748 г. заступил </a:t>
            </a:r>
            <a:r>
              <a:rPr lang="ru-RU" dirty="0" smtClean="0"/>
              <a:t>вместо </a:t>
            </a:r>
            <a:r>
              <a:rPr lang="ru-RU" dirty="0"/>
              <a:t>отца в парижской Академии в качестве ее иностранного члена. В 1750 г. он был избран членом Лондонского Королевского общества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76872"/>
            <a:ext cx="2857500" cy="427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9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Научная работа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Основная </a:t>
            </a:r>
            <a:r>
              <a:rPr lang="ru-RU" dirty="0"/>
              <a:t>физическая работа  Д. Бернулли – «Гидродинамика, или изъяснение сил и движений жидкости», изданная в 1738 г. в Страсбурге, в которой изложены физические основы механики жидкости</a:t>
            </a:r>
          </a:p>
        </p:txBody>
      </p:sp>
    </p:spTree>
    <p:extLst>
      <p:ext uri="{BB962C8B-B14F-4D97-AF65-F5344CB8AC3E}">
        <p14:creationId xmlns:p14="http://schemas.microsoft.com/office/powerpoint/2010/main" val="6352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Ряд работ Д. Бернулли посвящён задачам колебаний некоторых механических и физических систем с конечным или бесконечным числом степеней свободы. В работе о колебании струны (1755) впервые применил к решению дифференциального уравнения с частными производными тригонометрические ряды</a:t>
            </a:r>
          </a:p>
        </p:txBody>
      </p:sp>
    </p:spTree>
    <p:extLst>
      <p:ext uri="{BB962C8B-B14F-4D97-AF65-F5344CB8AC3E}">
        <p14:creationId xmlns:p14="http://schemas.microsoft.com/office/powerpoint/2010/main" val="373578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Закон Бернулли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Закон Бернулли является следствием закона сохранения энергии для стационарного потока идеальной </a:t>
            </a:r>
            <a:r>
              <a:rPr lang="ru-RU" dirty="0" smtClean="0"/>
              <a:t>несжимаемой жидкости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40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sz="2000" dirty="0"/>
              <a:t>Согласно закону Бернулли полное давление в установившемся потоке жидкости остается постоянным </a:t>
            </a:r>
            <a:r>
              <a:rPr lang="ru-RU" dirty="0"/>
              <a:t>вдоль этого потока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2739"/>
            <a:ext cx="8176438" cy="382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6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Одно из применений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124744"/>
            <a:ext cx="6400800" cy="3474720"/>
          </a:xfrm>
        </p:spPr>
        <p:txBody>
          <a:bodyPr>
            <a:normAutofit/>
          </a:bodyPr>
          <a:lstStyle/>
          <a:p>
            <a:r>
              <a:rPr lang="ru-RU" dirty="0"/>
              <a:t>Закон Бернулли можно применить к истечению идеальной несжимаемой жидкости через малое отверстие в боковой стенке или дне широкого сосуда.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09120"/>
            <a:ext cx="5688632" cy="142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55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Закон Бернулли позволяет объяснить эффект </a:t>
            </a:r>
            <a:r>
              <a:rPr lang="ru-RU" sz="3200" dirty="0" err="1" smtClean="0"/>
              <a:t>Вентури</a:t>
            </a:r>
            <a:r>
              <a:rPr lang="ru-RU" sz="3200" dirty="0" smtClean="0"/>
              <a:t>: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5832648" cy="492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33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143000"/>
          </a:xfrm>
        </p:spPr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</TotalTime>
  <Words>320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Даниил Бернулли</vt:lpstr>
      <vt:lpstr>Биография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Научная работа</vt:lpstr>
      <vt:lpstr>Презентация PowerPoint</vt:lpstr>
      <vt:lpstr>Закон Бернулли</vt:lpstr>
      <vt:lpstr>Согласно закону Бернулли полное давление в установившемся потоке жидкости остается постоянным вдоль этого потока</vt:lpstr>
      <vt:lpstr>Одно из применений </vt:lpstr>
      <vt:lpstr>Закон Бернулли позволяет объяснить эффект Вентури: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Даниил Бернулли</dc:title>
  <cp:lastModifiedBy>shuba</cp:lastModifiedBy>
  <cp:revision>8</cp:revision>
  <dcterms:modified xsi:type="dcterms:W3CDTF">2011-06-09T16:30:35Z</dcterms:modified>
</cp:coreProperties>
</file>