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0F722E-D86F-4A38-A8E7-EAC8F55CC1AE}" type="datetimeFigureOut">
              <a:rPr lang="ru-RU" smtClean="0"/>
              <a:pPr/>
              <a:t>01.04.2012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24526C-0733-4AAB-A10D-450C55AD009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Готфрид Вильгельм Лейбниц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080784"/>
          </a:xfrm>
        </p:spPr>
        <p:txBody>
          <a:bodyPr/>
          <a:lstStyle/>
          <a:p>
            <a:r>
              <a:rPr lang="ru-RU" dirty="0" smtClean="0"/>
              <a:t>Выполнил студент </a:t>
            </a:r>
            <a:r>
              <a:rPr lang="en-US" dirty="0" smtClean="0"/>
              <a:t>I</a:t>
            </a:r>
            <a:r>
              <a:rPr lang="ru-RU" dirty="0" smtClean="0"/>
              <a:t> курса</a:t>
            </a:r>
          </a:p>
          <a:p>
            <a:r>
              <a:rPr lang="ru-RU" dirty="0" smtClean="0"/>
              <a:t>Группы 2Б15</a:t>
            </a:r>
          </a:p>
          <a:p>
            <a:r>
              <a:rPr lang="ru-RU" dirty="0" smtClean="0"/>
              <a:t>Факультета ИПР</a:t>
            </a:r>
          </a:p>
          <a:p>
            <a:r>
              <a:rPr lang="ru-RU" dirty="0" smtClean="0"/>
              <a:t>Балалаев В.В.</a:t>
            </a:r>
          </a:p>
          <a:p>
            <a:r>
              <a:rPr lang="ru-RU" dirty="0" smtClean="0"/>
              <a:t>Преподаватель</a:t>
            </a:r>
            <a:r>
              <a:rPr lang="en-US" dirty="0" smtClean="0"/>
              <a:t>: </a:t>
            </a:r>
            <a:r>
              <a:rPr lang="ru-RU" dirty="0" err="1" smtClean="0"/>
              <a:t>Тарбокова</a:t>
            </a:r>
            <a:r>
              <a:rPr lang="ru-RU" dirty="0" smtClean="0"/>
              <a:t> Т.В.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Науки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Философ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Логик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Физик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Математик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Юрист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Историк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Дипломат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Изобретатель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Языковед</a:t>
            </a:r>
          </a:p>
          <a:p>
            <a:endParaRPr lang="ru-RU" dirty="0"/>
          </a:p>
        </p:txBody>
      </p:sp>
      <p:pic>
        <p:nvPicPr>
          <p:cNvPr id="1026" name="Picture 2" descr="C:\Users\LasF\Desktop\leibni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802013"/>
            <a:ext cx="4644008" cy="6055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Родился 1 июля 1646 года</a:t>
            </a:r>
          </a:p>
          <a:p>
            <a:r>
              <a:rPr lang="ru-RU" dirty="0" smtClean="0"/>
              <a:t>В 7 лет потерял отца</a:t>
            </a:r>
          </a:p>
          <a:p>
            <a:r>
              <a:rPr lang="ru-RU" dirty="0" smtClean="0"/>
              <a:t>В 14 лет поступил в Лейпцигский университет</a:t>
            </a:r>
          </a:p>
          <a:p>
            <a:r>
              <a:rPr lang="ru-RU" dirty="0" smtClean="0"/>
              <a:t>В 16 лет – в  </a:t>
            </a:r>
            <a:r>
              <a:rPr lang="ru-RU" dirty="0" err="1" smtClean="0"/>
              <a:t>Йенский</a:t>
            </a:r>
            <a:r>
              <a:rPr lang="ru-RU" dirty="0" smtClean="0"/>
              <a:t> университет</a:t>
            </a:r>
          </a:p>
          <a:p>
            <a:r>
              <a:rPr lang="ru-RU" dirty="0" smtClean="0"/>
              <a:t>В 17 лет – получил степень магистра философии</a:t>
            </a:r>
          </a:p>
          <a:p>
            <a:r>
              <a:rPr lang="ru-RU" dirty="0" smtClean="0"/>
              <a:t>В 19 лет – степень </a:t>
            </a:r>
            <a:r>
              <a:rPr lang="ru-RU" dirty="0" err="1" smtClean="0"/>
              <a:t>лицентиата</a:t>
            </a: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Научные достижения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Основы математической логики</a:t>
            </a:r>
          </a:p>
          <a:p>
            <a:r>
              <a:rPr lang="ru-RU" dirty="0" smtClean="0"/>
              <a:t>Математический анализ</a:t>
            </a:r>
          </a:p>
          <a:p>
            <a:r>
              <a:rPr lang="ru-RU" dirty="0" smtClean="0"/>
              <a:t>Комбинаторика</a:t>
            </a:r>
          </a:p>
          <a:p>
            <a:r>
              <a:rPr lang="ru-RU" dirty="0" smtClean="0"/>
              <a:t>Двоичная система счисления</a:t>
            </a:r>
          </a:p>
          <a:p>
            <a:r>
              <a:rPr lang="en-US" dirty="0" smtClean="0"/>
              <a:t>“</a:t>
            </a:r>
            <a:r>
              <a:rPr lang="ru-RU" dirty="0" smtClean="0"/>
              <a:t>Живая сила</a:t>
            </a:r>
            <a:r>
              <a:rPr lang="en-US" dirty="0" smtClean="0"/>
              <a:t>”</a:t>
            </a:r>
            <a:r>
              <a:rPr lang="ru-RU" dirty="0" smtClean="0"/>
              <a:t> – закон сохранения</a:t>
            </a:r>
          </a:p>
          <a:p>
            <a:pPr>
              <a:buNone/>
            </a:pPr>
            <a:r>
              <a:rPr lang="ru-RU" dirty="0" smtClean="0"/>
              <a:t> энергии</a:t>
            </a:r>
          </a:p>
          <a:p>
            <a:endParaRPr lang="ru-RU" dirty="0"/>
          </a:p>
        </p:txBody>
      </p:sp>
      <p:pic>
        <p:nvPicPr>
          <p:cNvPr id="2050" name="Picture 2" descr="C:\Users\LasF\Desktop\401px-Göttingen-Auditorium-Leibniz.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9778" y="1988840"/>
            <a:ext cx="3254222" cy="4869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1675</a:t>
            </a:r>
            <a:r>
              <a:rPr lang="en-US" dirty="0" smtClean="0"/>
              <a:t> </a:t>
            </a:r>
            <a:r>
              <a:rPr lang="ru-RU" dirty="0" smtClean="0"/>
              <a:t>год</a:t>
            </a:r>
            <a:r>
              <a:rPr lang="en-US" dirty="0" smtClean="0"/>
              <a:t>: </a:t>
            </a:r>
            <a:r>
              <a:rPr lang="ru-RU" dirty="0" smtClean="0"/>
              <a:t>дифференциальное и интегральное исчисление</a:t>
            </a:r>
          </a:p>
          <a:p>
            <a:r>
              <a:rPr lang="ru-RU" dirty="0" smtClean="0"/>
              <a:t>1684 год</a:t>
            </a:r>
            <a:r>
              <a:rPr lang="en-US" dirty="0" smtClean="0"/>
              <a:t>: </a:t>
            </a:r>
            <a:r>
              <a:rPr lang="ru-RU" dirty="0" smtClean="0"/>
              <a:t>работа «Новый метод максимумов и минимумов»</a:t>
            </a:r>
          </a:p>
          <a:p>
            <a:r>
              <a:rPr lang="ru-RU" dirty="0" smtClean="0"/>
              <a:t>1686 год</a:t>
            </a:r>
            <a:r>
              <a:rPr lang="en-US" dirty="0" smtClean="0"/>
              <a:t>: </a:t>
            </a:r>
            <a:r>
              <a:rPr lang="ru-RU" dirty="0" smtClean="0"/>
              <a:t>символ      для интеграла</a:t>
            </a:r>
          </a:p>
          <a:p>
            <a:r>
              <a:rPr lang="ru-RU" dirty="0" smtClean="0"/>
              <a:t>1693 год</a:t>
            </a:r>
            <a:r>
              <a:rPr lang="en-US" dirty="0" smtClean="0"/>
              <a:t>:</a:t>
            </a:r>
            <a:r>
              <a:rPr lang="ru-RU" dirty="0" smtClean="0"/>
              <a:t> разрешимость линейных систем</a:t>
            </a:r>
            <a:r>
              <a:rPr lang="en-US" dirty="0" smtClean="0"/>
              <a:t>; </a:t>
            </a:r>
            <a:r>
              <a:rPr lang="ru-RU" dirty="0" smtClean="0"/>
              <a:t>понятие определителя</a:t>
            </a:r>
          </a:p>
          <a:p>
            <a:r>
              <a:rPr lang="ru-RU" dirty="0" smtClean="0"/>
              <a:t>1695 год</a:t>
            </a:r>
            <a:r>
              <a:rPr lang="en-US" dirty="0" smtClean="0"/>
              <a:t>: </a:t>
            </a:r>
            <a:r>
              <a:rPr lang="ru-RU" dirty="0" smtClean="0"/>
              <a:t>показательная функция</a:t>
            </a:r>
          </a:p>
          <a:p>
            <a:r>
              <a:rPr lang="ru-RU" dirty="0" smtClean="0"/>
              <a:t>1702 год</a:t>
            </a:r>
            <a:r>
              <a:rPr lang="en-US" dirty="0" smtClean="0"/>
              <a:t>: </a:t>
            </a:r>
            <a:r>
              <a:rPr lang="ru-RU" dirty="0" smtClean="0"/>
              <a:t> приём разложения рациональных дробей на сумму простейших</a:t>
            </a:r>
            <a:endParaRPr lang="ru-RU" dirty="0"/>
          </a:p>
        </p:txBody>
      </p:sp>
      <p:pic>
        <p:nvPicPr>
          <p:cNvPr id="4098" name="Picture 2" descr="C:\Users\LasF\Desktop\fe8609fc395704f6ba0420eb485cd0f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9003" y="3645024"/>
            <a:ext cx="249108" cy="576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формулы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Формула Ньютона-Лейбница</a:t>
            </a:r>
          </a:p>
          <a:p>
            <a:r>
              <a:rPr lang="ru-RU" dirty="0" smtClean="0"/>
              <a:t>Формула Лейбница</a:t>
            </a:r>
          </a:p>
          <a:p>
            <a:r>
              <a:rPr lang="ru-RU" dirty="0" smtClean="0"/>
              <a:t>Формула Лейбница кратного дифференцирования произведения двух функций</a:t>
            </a:r>
          </a:p>
          <a:p>
            <a:r>
              <a:rPr lang="ru-RU" dirty="0" smtClean="0"/>
              <a:t>Формула Лейбница для медианы тетраэдра</a:t>
            </a:r>
          </a:p>
          <a:p>
            <a:r>
              <a:rPr lang="ru-RU" dirty="0" smtClean="0"/>
              <a:t>Формула Лейбница для определителей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Формула Лейбница (производной произведения)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Пусть функции </a:t>
            </a:r>
            <a:r>
              <a:rPr lang="en-US" dirty="0" smtClean="0"/>
              <a:t>f(z) </a:t>
            </a:r>
            <a:r>
              <a:rPr lang="ru-RU" dirty="0" smtClean="0"/>
              <a:t>и </a:t>
            </a:r>
            <a:r>
              <a:rPr lang="en-US" dirty="0" smtClean="0"/>
              <a:t>g(z) – n </a:t>
            </a:r>
            <a:r>
              <a:rPr lang="ru-RU" dirty="0" smtClean="0"/>
              <a:t>раз дифференцируемые функции. Следует,</a:t>
            </a:r>
          </a:p>
          <a:p>
            <a:pPr>
              <a:buNone/>
            </a:pPr>
            <a:r>
              <a:rPr lang="ru-RU" dirty="0" smtClean="0"/>
              <a:t>                                              где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dirty="0" smtClean="0"/>
              <a:t>Пример,</a:t>
            </a:r>
          </a:p>
          <a:p>
            <a:pPr>
              <a:buNone/>
            </a:pPr>
            <a:r>
              <a:rPr lang="en-US" dirty="0" smtClean="0"/>
              <a:t>n=1</a:t>
            </a:r>
          </a:p>
          <a:p>
            <a:pPr>
              <a:buNone/>
            </a:pPr>
            <a:r>
              <a:rPr lang="en-US" dirty="0" smtClean="0"/>
              <a:t>(f*g)’=(f)’*</a:t>
            </a:r>
            <a:r>
              <a:rPr lang="en-US" dirty="0" err="1" smtClean="0"/>
              <a:t>g+f</a:t>
            </a:r>
            <a:r>
              <a:rPr lang="en-US" dirty="0" smtClean="0"/>
              <a:t>*(g)’</a:t>
            </a:r>
            <a:endParaRPr lang="ru-RU" dirty="0"/>
          </a:p>
        </p:txBody>
      </p:sp>
      <p:pic>
        <p:nvPicPr>
          <p:cNvPr id="3074" name="Picture 2" descr="C:\Users\LasF\Desktop\6988b7bd67907f5459f3b037e51c477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2708920"/>
            <a:ext cx="3672408" cy="750109"/>
          </a:xfrm>
          <a:prstGeom prst="rect">
            <a:avLst/>
          </a:prstGeom>
          <a:noFill/>
        </p:spPr>
      </p:pic>
      <p:pic>
        <p:nvPicPr>
          <p:cNvPr id="3075" name="Picture 3" descr="C:\Users\LasF\Desktop\b50d64be48a1685d8d139df1f54e223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780928"/>
            <a:ext cx="2604995" cy="648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Смерть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17 ноября 1716 года умер в возрасте 70 лет.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Users\LasF\Desktop\Leibniz-Denkma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20887"/>
            <a:ext cx="2736304" cy="4301157"/>
          </a:xfrm>
          <a:prstGeom prst="rect">
            <a:avLst/>
          </a:prstGeom>
          <a:noFill/>
        </p:spPr>
      </p:pic>
      <p:pic>
        <p:nvPicPr>
          <p:cNvPr id="5123" name="Picture 3" descr="C:\Users\LasF\Desktop\Gottfried_Wilhelm_Leibniz_c17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20887"/>
            <a:ext cx="3456384" cy="4184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</TotalTime>
  <Words>182</Words>
  <Application>Microsoft Office PowerPoint</Application>
  <PresentationFormat>Экран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Готфрид Вильгельм Лейбниц</vt:lpstr>
      <vt:lpstr>Науки</vt:lpstr>
      <vt:lpstr>Биография</vt:lpstr>
      <vt:lpstr>Научные достижения</vt:lpstr>
      <vt:lpstr>Математика</vt:lpstr>
      <vt:lpstr>Основные формулы</vt:lpstr>
      <vt:lpstr>Формула Лейбница (производной произведения)</vt:lpstr>
      <vt:lpstr>Смерть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Готфрид Вильгельм Лейбниц</dc:title>
  <dc:creator>LasF</dc:creator>
  <cp:lastModifiedBy>LasF</cp:lastModifiedBy>
  <cp:revision>5</cp:revision>
  <dcterms:created xsi:type="dcterms:W3CDTF">2012-04-01T13:27:14Z</dcterms:created>
  <dcterms:modified xsi:type="dcterms:W3CDTF">2012-04-01T14:20:37Z</dcterms:modified>
</cp:coreProperties>
</file>