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2" r:id="rId4"/>
    <p:sldId id="258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6" autoAdjust="0"/>
    <p:restoredTop sz="94640" autoAdjust="0"/>
  </p:normalViewPr>
  <p:slideViewPr>
    <p:cSldViewPr>
      <p:cViewPr varScale="1">
        <p:scale>
          <a:sx n="74" d="100"/>
          <a:sy n="74" d="100"/>
        </p:scale>
        <p:origin x="-4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0"/>
            <a:ext cx="72534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Томский Политехнический университет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Институт Природных Ресурсов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285992"/>
            <a:ext cx="70921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Центральная предельная теорема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А.М.Ляпунова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5000636"/>
            <a:ext cx="612116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Выполнила:   ст.гр.2У00 Горохова М.С.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Проверила:        доцент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Тарбокова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Т.В.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6519446"/>
            <a:ext cx="117609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Томск 2011</a:t>
            </a:r>
            <a:endParaRPr lang="ru-RU" sz="1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Основные труды А.М.Ляпунова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0000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2491383" cy="3357563"/>
          </a:xfrm>
        </p:spPr>
      </p:pic>
      <p:sp>
        <p:nvSpPr>
          <p:cNvPr id="5" name="TextBox 4"/>
          <p:cNvSpPr txBox="1"/>
          <p:nvPr/>
        </p:nvSpPr>
        <p:spPr>
          <a:xfrm>
            <a:off x="3500430" y="1000108"/>
            <a:ext cx="45720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создал теорию устойчивости равновесия и движения механических систем с конечным числом параметров.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Работы в области: дифференциальных уравнений; гидродинамики; теории вероятностей.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 математической физике решил задачу Дирихле.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В теории вероятностей развил метод характеристических функций, очень общий. При этом доказал теорему вероятностей при значительно более общих условиях, чем его предшественники.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1000108"/>
            <a:ext cx="650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Центральная предельная теорема – одно из важнейших положений теории относительности.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exclamation-poin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2143116"/>
            <a:ext cx="3305175" cy="3295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0"/>
            <a:ext cx="70921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Центральная предельная теорема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538" y="1142984"/>
            <a:ext cx="63579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Если случайная величина Х представляет собой сумму очень большого числа взаимно независимых случайных величин, влияние каждой из которых на всю сумму ничтожно мало, то Х имеет распределение, близкое к нормальному.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488" y="0"/>
            <a:ext cx="30556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Применение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1428736"/>
            <a:ext cx="7000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Центральная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предельная теорема в различных её формах устанавливает условия , при которых возникает нормальное распределение и нарушение которых ведет  к распределению, отличного от нормального.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hrs 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929066"/>
            <a:ext cx="1714512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785794"/>
            <a:ext cx="67866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Нормальный закон очень распространен 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инженерной практике;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в технике;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биологии;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экономике,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бизнесе и т.д. 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norma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1928802"/>
            <a:ext cx="4357718" cy="36142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1785926"/>
            <a:ext cx="5643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Центральная предельная теорема имеет большое теоретическое и прикладное значение в ряде вопросов, в том числе в теории ошибок.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_Julius_Hurr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2143116"/>
            <a:ext cx="2786082" cy="36124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1071546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_math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TS101908703</Template>
  <TotalTime>162</TotalTime>
  <Words>212</Words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8_math</vt:lpstr>
      <vt:lpstr>Слайд 1</vt:lpstr>
      <vt:lpstr>Основные труды А.М.Ляпунова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Masha</dc:creator>
  <cp:lastModifiedBy>Masha</cp:lastModifiedBy>
  <cp:revision>19</cp:revision>
  <dcterms:created xsi:type="dcterms:W3CDTF">2011-12-17T09:10:24Z</dcterms:created>
  <dcterms:modified xsi:type="dcterms:W3CDTF">2011-12-25T13:01:28Z</dcterms:modified>
</cp:coreProperties>
</file>