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7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776864" cy="1037977"/>
          </a:xfrm>
        </p:spPr>
        <p:txBody>
          <a:bodyPr/>
          <a:lstStyle/>
          <a:p>
            <a:r>
              <a:rPr lang="ru-RU" dirty="0" smtClean="0"/>
              <a:t>Гильберт Давид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4653136"/>
            <a:ext cx="5832648" cy="1728192"/>
          </a:xfrm>
        </p:spPr>
        <p:txBody>
          <a:bodyPr/>
          <a:lstStyle/>
          <a:p>
            <a:r>
              <a:rPr lang="ru-RU" dirty="0" smtClean="0"/>
              <a:t>Выполнил студент гр. 2Л21 </a:t>
            </a:r>
            <a:r>
              <a:rPr lang="ru-RU" dirty="0" err="1" smtClean="0"/>
              <a:t>Амирбекулы</a:t>
            </a:r>
            <a:r>
              <a:rPr lang="ru-RU" dirty="0" smtClean="0"/>
              <a:t> А.</a:t>
            </a:r>
          </a:p>
          <a:p>
            <a:r>
              <a:rPr lang="ru-RU" dirty="0" smtClean="0"/>
              <a:t>Проверила </a:t>
            </a:r>
            <a:r>
              <a:rPr lang="en-US" dirty="0" smtClean="0"/>
              <a:t>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7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76672"/>
            <a:ext cx="4291595" cy="5544616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620688"/>
            <a:ext cx="417646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Гильберт Давид (</a:t>
            </a:r>
            <a:r>
              <a:rPr lang="ru-RU" sz="2000" dirty="0" err="1"/>
              <a:t>Hilbert</a:t>
            </a:r>
            <a:r>
              <a:rPr lang="ru-RU" sz="2000" dirty="0"/>
              <a:t>, </a:t>
            </a:r>
            <a:r>
              <a:rPr lang="ru-RU" sz="2000" dirty="0" err="1"/>
              <a:t>David</a:t>
            </a:r>
            <a:r>
              <a:rPr lang="ru-RU" sz="2000" dirty="0"/>
              <a:t>) (1862–1943), немецкий математик. Родился 23 января 1862 в г. </a:t>
            </a:r>
            <a:r>
              <a:rPr lang="ru-RU" sz="2000" dirty="0" err="1"/>
              <a:t>Велау</a:t>
            </a:r>
            <a:r>
              <a:rPr lang="ru-RU" sz="2000" dirty="0"/>
              <a:t> близ Кёнигсберга (ныне г. Калининград, Россия) в семье окружного судьи. Поступил в гимназию </a:t>
            </a:r>
            <a:r>
              <a:rPr lang="ru-RU" sz="2000" dirty="0" err="1"/>
              <a:t>Фридрихсколлег</a:t>
            </a:r>
            <a:r>
              <a:rPr lang="ru-RU" sz="2000" dirty="0"/>
              <a:t>, а в 1879 перешел в Вильгельм-гимназию. По ее окончании поступил в Кёнигсбергский университет, однако, вопреки желанию отца, записался не на юридический, а на математический курс.</a:t>
            </a:r>
          </a:p>
          <a:p>
            <a:r>
              <a:rPr lang="ru-RU" sz="2000" dirty="0"/>
              <a:t>На развитие Гильберта как математика в студенческие годы оказали большое влияние его друг Герман </a:t>
            </a:r>
            <a:r>
              <a:rPr lang="ru-RU" sz="2000" dirty="0" err="1"/>
              <a:t>Минковский</a:t>
            </a:r>
            <a:r>
              <a:rPr lang="ru-RU" sz="2000" dirty="0"/>
              <a:t> и их общий университетский преподаватель Адольф Гурвиц.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0993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16632"/>
            <a:ext cx="4474840" cy="626469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Особенностью научного творчества Гильберта является то, что его можно разделить на несколько периодов, в каждом из которых он занимался только задачами из одной области, а затем погружался в другую область. Период с 1885 по 1893 посвящен теории инвариантов. В этой уже значительно развитой области математики он доказал основную теорему о существовании конечного базиса в кольце всех инвариантов.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2" y="188640"/>
            <a:ext cx="4243025" cy="597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47248" cy="532863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одной из рецензий на эту работу о ней отзывались как о «вдохновенном произведении искусства», а введение было названо «одним из лучших достояний немецкой прозы». Спустя год после появления обзора, в 1898, вышла в свет работа Гильберта О теории относительно абелевых полей, в которой он дал набросок теории полей классов и после этого занялся другой областью — основаниями геометрии.</a:t>
            </a:r>
          </a:p>
          <a:p>
            <a:r>
              <a:rPr lang="ru-RU" dirty="0"/>
              <a:t>Гильберт довел аксиоматику геометрии до совершенства, дав образец законченного изложения математической дисциплины. Выбрав систему аксиом, немного отличавшуюся от аксиом самого Евклида, он смог менее формально и с большей ясностью, чем другие математики до него (например, Пеано и </a:t>
            </a:r>
            <a:r>
              <a:rPr lang="ru-RU" dirty="0" err="1"/>
              <a:t>Паш</a:t>
            </a:r>
            <a:r>
              <a:rPr lang="ru-RU" dirty="0"/>
              <a:t>), продемонстрировать существо аксиоматического метода.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28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140968"/>
            <a:ext cx="8568952" cy="338437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Летом 1899 он обратился к знаменитой проблеме, известной как принцип Дирихле. В этот же период Гильберт продолжал публиковать работы в области геометрии, написал работу Понятие числа.</a:t>
            </a:r>
          </a:p>
          <a:p>
            <a:r>
              <a:rPr lang="ru-RU" dirty="0"/>
              <a:t>Летом 1900 в Париже должен был состояться Второй международный конгресс математиков, и Гильберт получил приглашение выступить на нем с одним из основных докладов. В докладе со скромным названием Математические проблемы им были сформулированы 23 задачи, постановка которых во многом определила развитие математики в 20 в. Ученый, которому удавалось решить одну из них или внести вклад в ее решение, сразу становился знаменитостью.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76672"/>
            <a:ext cx="324036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8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16632"/>
            <a:ext cx="6707088" cy="388843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Работы по интегральным уравнениям привели Гильберта в пограничную область между математикой и физикой. Гильберту казалось, что настало время для проекта, предложенного им в Париже в качестве шестой проблемы 20 столетия, — аксиоматизации физики и других наук, связанных с математикой. Существовал раздел физики — кинетическая теория газов, — где физические понятия естественным образом вели к интегральным уравнениям.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05064"/>
            <a:ext cx="2376264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4392488"/>
          </a:xfrm>
        </p:spPr>
        <p:txBody>
          <a:bodyPr/>
          <a:lstStyle/>
          <a:p>
            <a:r>
              <a:rPr lang="ru-RU" dirty="0"/>
              <a:t>В январе 1930 Гильберту исполнилось 68 лет — возраст, в котором профессор в Германии должен был уходить в отставку. В зимнем семестре 1929–1930 он прочитал свое «Прощание с педагогической деятельностью», а весной 1930 ушел в отставку. Его преемником на кафедре стал Вейль.</a:t>
            </a:r>
          </a:p>
          <a:p>
            <a:r>
              <a:rPr lang="ru-RU" dirty="0"/>
              <a:t>Умер Гильберт в Гёттингене 14 февраля 1943.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1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</TotalTime>
  <Words>509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Гильберт Давид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Гильберт Давид</dc:title>
  <dc:creator>unser</dc:creator>
  <cp:lastModifiedBy>unser</cp:lastModifiedBy>
  <cp:revision>4</cp:revision>
  <dcterms:created xsi:type="dcterms:W3CDTF">2013-04-02T16:18:04Z</dcterms:created>
  <dcterms:modified xsi:type="dcterms:W3CDTF">2013-04-02T16:52:46Z</dcterms:modified>
</cp:coreProperties>
</file>