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0561185-278A-447B-8754-1FDCA18A24A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52698AA-690E-4D76-8845-3063FEAD3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1%80%D0%B0%D0%BD%D1%86%D1%83%D0%B7%D1%81%D0%BA%D0%B8%D0%B9_%D1%8F%D0%B7%D1%8B%D0%BA" TargetMode="External"/><Relationship Id="rId7" Type="http://schemas.openxmlformats.org/officeDocument/2006/relationships/hyperlink" Target="http://ru.wikipedia.org/wiki/1692" TargetMode="External"/><Relationship Id="rId2" Type="http://schemas.openxmlformats.org/officeDocument/2006/relationships/hyperlink" Target="http://ru.wikipedia.org/wiki/%D0%9C%D0%B0%D0%BB%D1%8C%D0%B1%D1%80%D0%B0%D0%BD%D1%88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iki/%D0%91%D0%B5%D1%80%D0%BD%D1%83%D0%BB%D0%BB%D0%B8,_%D0%98%D0%BE%D0%B3%D0%B0%D0%BD%D0%BD" TargetMode="External"/><Relationship Id="rId5" Type="http://schemas.openxmlformats.org/officeDocument/2006/relationships/hyperlink" Target="http://ru.wikipedia.org/wiki/%D0%9B%D0%B5%D0%B9%D0%B1%D0%BD%D0%B8%D1%86" TargetMode="External"/><Relationship Id="rId4" Type="http://schemas.openxmlformats.org/officeDocument/2006/relationships/hyperlink" Target="http://ru.wikipedia.org/wiki/169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/>
              <a:t>Гийом</a:t>
            </a:r>
            <a:r>
              <a:rPr lang="ru-RU" sz="3200" b="1" dirty="0"/>
              <a:t> Франсуа </a:t>
            </a:r>
            <a:r>
              <a:rPr lang="ru-RU" sz="3200" b="1" dirty="0" err="1" smtClean="0"/>
              <a:t>Лопиталь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1661-1704 </a:t>
            </a:r>
            <a:r>
              <a:rPr lang="ru-RU" sz="3200" b="1" dirty="0" err="1" smtClean="0"/>
              <a:t>гг</a:t>
            </a:r>
            <a:endParaRPr lang="ru-RU" sz="3200" dirty="0"/>
          </a:p>
        </p:txBody>
      </p:sp>
      <p:pic>
        <p:nvPicPr>
          <p:cNvPr id="9" name="Содержимое 8" descr="Guillaume_de_l'Hôpit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556792"/>
            <a:ext cx="3744416" cy="4554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42930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Сын богатых родителей, маркиз </a:t>
            </a:r>
            <a:r>
              <a:rPr lang="ru-RU" sz="2200" dirty="0" err="1" smtClean="0"/>
              <a:t>Лопиталь</a:t>
            </a:r>
            <a:r>
              <a:rPr lang="ru-RU" sz="2200" dirty="0" smtClean="0"/>
              <a:t> поступил сперва в военную службу, но по слабости зрения вскоре оставил ее и посвятил себя наукам. Состоял членом Парижской академии наук, участник ученого кружка </a:t>
            </a:r>
            <a:r>
              <a:rPr lang="ru-RU" sz="2200" dirty="0" smtClean="0">
                <a:hlinkClick r:id="rId2" tooltip="Мальбранш"/>
              </a:rPr>
              <a:t>Мальбранша</a:t>
            </a:r>
            <a:r>
              <a:rPr lang="ru-RU" sz="2200" dirty="0" smtClean="0"/>
              <a:t>. Был женат на Мари-Шарлотт де </a:t>
            </a:r>
            <a:r>
              <a:rPr lang="ru-RU" sz="2200" dirty="0" err="1" smtClean="0"/>
              <a:t>Ромий</a:t>
            </a:r>
            <a:r>
              <a:rPr lang="ru-RU" sz="2200" dirty="0" smtClean="0"/>
              <a:t> </a:t>
            </a:r>
            <a:r>
              <a:rPr lang="ru-RU" sz="2200" dirty="0" err="1" smtClean="0"/>
              <a:t>де</a:t>
            </a:r>
            <a:r>
              <a:rPr lang="ru-RU" sz="2200" dirty="0" smtClean="0"/>
              <a:t> </a:t>
            </a:r>
            <a:r>
              <a:rPr lang="ru-RU" sz="2200" dirty="0" err="1" smtClean="0"/>
              <a:t>ла</a:t>
            </a:r>
            <a:r>
              <a:rPr lang="ru-RU" sz="2200" dirty="0" smtClean="0"/>
              <a:t> </a:t>
            </a:r>
            <a:r>
              <a:rPr lang="ru-RU" sz="2200" dirty="0" err="1" smtClean="0"/>
              <a:t>Шенелэ</a:t>
            </a:r>
            <a:r>
              <a:rPr lang="ru-RU" sz="2200" dirty="0" smtClean="0"/>
              <a:t> (</a:t>
            </a:r>
            <a:r>
              <a:rPr lang="ru-RU" sz="2200" dirty="0" smtClean="0">
                <a:hlinkClick r:id="rId3" tooltip="Французский язык"/>
              </a:rPr>
              <a:t>фр.</a:t>
            </a:r>
            <a:r>
              <a:rPr lang="ru-RU" sz="2200" dirty="0" smtClean="0"/>
              <a:t> </a:t>
            </a:r>
            <a:r>
              <a:rPr lang="ru-RU" sz="2200" i="1" dirty="0" err="1" smtClean="0"/>
              <a:t>Marie-Charlotte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de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Romilley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de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la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Chesnelaye</a:t>
            </a:r>
            <a:r>
              <a:rPr lang="ru-RU" sz="2200" dirty="0" smtClean="0"/>
              <a:t>), тоже занимавшейся математикой.</a:t>
            </a:r>
            <a:br>
              <a:rPr lang="ru-RU" sz="2200" dirty="0" smtClean="0"/>
            </a:br>
            <a:r>
              <a:rPr lang="ru-RU" sz="2200" dirty="0" smtClean="0"/>
              <a:t>В </a:t>
            </a:r>
            <a:r>
              <a:rPr lang="ru-RU" sz="2200" dirty="0" smtClean="0">
                <a:hlinkClick r:id="rId4" tooltip="1690"/>
              </a:rPr>
              <a:t>1690</a:t>
            </a:r>
            <a:r>
              <a:rPr lang="ru-RU" sz="2200" dirty="0" smtClean="0"/>
              <a:t>-х годах занял видное место в школе </a:t>
            </a:r>
            <a:r>
              <a:rPr lang="ru-RU" sz="2200" dirty="0" smtClean="0">
                <a:hlinkClick r:id="rId5" tooltip="Лейбниц"/>
              </a:rPr>
              <a:t>Лейбница</a:t>
            </a:r>
            <a:r>
              <a:rPr lang="ru-RU" sz="2200" dirty="0" smtClean="0"/>
              <a:t>, с новым методом которого его познакомил </a:t>
            </a:r>
            <a:r>
              <a:rPr lang="ru-RU" sz="2200" dirty="0" smtClean="0">
                <a:hlinkClick r:id="rId6" tooltip="Бернулли, Иоганн"/>
              </a:rPr>
              <a:t>Иоганн Бернулли</a:t>
            </a:r>
            <a:r>
              <a:rPr lang="ru-RU" sz="2200" dirty="0" smtClean="0"/>
              <a:t> в </a:t>
            </a:r>
            <a:r>
              <a:rPr lang="ru-RU" sz="2200" dirty="0" smtClean="0">
                <a:hlinkClick r:id="rId7" tooltip="1692"/>
              </a:rPr>
              <a:t>1692</a:t>
            </a:r>
            <a:r>
              <a:rPr lang="ru-RU" sz="2200" dirty="0" smtClean="0"/>
              <a:t> во время своего пребывания в Париже в поместье </a:t>
            </a:r>
            <a:r>
              <a:rPr lang="ru-RU" sz="2200" dirty="0" err="1" smtClean="0"/>
              <a:t>Лопиталя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2930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i="1" dirty="0">
                <a:effectLst/>
              </a:rPr>
              <a:t>В 1688 году он женился на Мари-Шарлотт де </a:t>
            </a:r>
            <a:r>
              <a:rPr lang="ru-RU" sz="2200" i="1" dirty="0" err="1">
                <a:effectLst/>
              </a:rPr>
              <a:t>Ромий</a:t>
            </a:r>
            <a:r>
              <a:rPr lang="ru-RU" sz="2200" i="1" dirty="0">
                <a:effectLst/>
              </a:rPr>
              <a:t>, тоже занимавшейся математикой. Их сын, родившийся в 1693 году, исполнял обязанности посла Франции в Неаполе</a:t>
            </a:r>
            <a:r>
              <a:rPr lang="ru-RU" sz="2200" i="1" dirty="0" smtClean="0">
                <a:effectLst/>
              </a:rPr>
              <a:t>.</a:t>
            </a:r>
            <a:r>
              <a:rPr lang="en-US" sz="2200" i="1" dirty="0" smtClean="0">
                <a:effectLst/>
              </a:rPr>
              <a:t/>
            </a:r>
            <a:br>
              <a:rPr lang="en-US" sz="2200" i="1" dirty="0" smtClean="0">
                <a:effectLst/>
              </a:rPr>
            </a:br>
            <a:r>
              <a:rPr lang="en-US" sz="2200" i="1" dirty="0" smtClean="0">
                <a:effectLst/>
              </a:rPr>
              <a:t/>
            </a:r>
            <a:br>
              <a:rPr lang="en-US" sz="2200" i="1" dirty="0" smtClean="0">
                <a:effectLst/>
              </a:rPr>
            </a:br>
            <a:r>
              <a:rPr lang="ru-RU" sz="2200" i="1" dirty="0">
                <a:effectLst/>
              </a:rPr>
              <a:t>В конце 1691 года произошла судьбоносная встреча </a:t>
            </a:r>
            <a:r>
              <a:rPr lang="ru-RU" sz="2200" i="1" dirty="0" err="1">
                <a:effectLst/>
              </a:rPr>
              <a:t>Лопиталя</a:t>
            </a:r>
            <a:r>
              <a:rPr lang="ru-RU" sz="2200" i="1" dirty="0">
                <a:effectLst/>
              </a:rPr>
              <a:t> с 24-летним Иоганном </a:t>
            </a:r>
            <a:r>
              <a:rPr lang="ru-RU" sz="2200" i="1" dirty="0" smtClean="0">
                <a:effectLst/>
              </a:rPr>
              <a:t>Бернулли</a:t>
            </a:r>
            <a:r>
              <a:rPr lang="en-US" sz="2200" i="1" dirty="0" smtClean="0">
                <a:effectLst/>
              </a:rPr>
              <a:t/>
            </a:r>
            <a:br>
              <a:rPr lang="en-US" sz="2200" i="1" dirty="0" smtClean="0">
                <a:effectLst/>
              </a:rPr>
            </a:br>
            <a:r>
              <a:rPr lang="en-US" sz="2200" i="1" dirty="0" smtClean="0">
                <a:effectLst/>
              </a:rPr>
              <a:t/>
            </a:r>
            <a:br>
              <a:rPr lang="en-US" sz="2200" i="1" dirty="0" smtClean="0">
                <a:effectLst/>
              </a:rPr>
            </a:br>
            <a:r>
              <a:rPr lang="ru-RU" sz="2200" i="1" dirty="0" smtClean="0">
                <a:effectLst/>
              </a:rPr>
              <a:t>В </a:t>
            </a:r>
            <a:r>
              <a:rPr lang="ru-RU" sz="2200" i="1" dirty="0">
                <a:effectLst/>
              </a:rPr>
              <a:t>1693 году </a:t>
            </a:r>
            <a:r>
              <a:rPr lang="ru-RU" sz="2200" i="1" dirty="0" err="1">
                <a:effectLst/>
              </a:rPr>
              <a:t>Лопиталя</a:t>
            </a:r>
            <a:r>
              <a:rPr lang="ru-RU" sz="2200" i="1" dirty="0">
                <a:effectLst/>
              </a:rPr>
              <a:t> избрали членом Парижской академии наук.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50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Заслуги </a:t>
            </a:r>
            <a:r>
              <a:rPr lang="ru-RU" dirty="0" err="1" smtClean="0"/>
              <a:t>Лопиталя</a:t>
            </a:r>
            <a:endParaRPr lang="ru-RU" dirty="0"/>
          </a:p>
        </p:txBody>
      </p:sp>
      <p:pic>
        <p:nvPicPr>
          <p:cNvPr id="4" name="Содержимое 3" descr="7483b177b744ca8268ec0b457694ef44_fu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628800"/>
            <a:ext cx="3440782" cy="44813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Правило </a:t>
            </a:r>
            <a:r>
              <a:rPr lang="ru-RU" dirty="0" err="1" smtClean="0"/>
              <a:t>Лопиталя</a:t>
            </a:r>
            <a:endParaRPr lang="ru-RU" dirty="0"/>
          </a:p>
        </p:txBody>
      </p:sp>
      <p:pic>
        <p:nvPicPr>
          <p:cNvPr id="7" name="Содержимое 6" descr="slide_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04157" y="1646238"/>
            <a:ext cx="6535685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загруженно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37654" y="2636912"/>
            <a:ext cx="6935654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dirty="0" smtClean="0"/>
              <a:t>Спасибо за внимание! :*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74</TotalTime>
  <Words>74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Литейная</vt:lpstr>
      <vt:lpstr>Гийом Франсуа Лопиталь 1661-1704 гг</vt:lpstr>
      <vt:lpstr>Сын богатых родителей, маркиз Лопиталь поступил сперва в военную службу, но по слабости зрения вскоре оставил ее и посвятил себя наукам. Состоял членом Парижской академии наук, участник ученого кружка Мальбранша. Был женат на Мари-Шарлотт де Ромий де ла Шенелэ (фр. Marie-Charlotte de Romilley de la Chesnelaye), тоже занимавшейся математикой. В 1690-х годах занял видное место в школе Лейбница, с новым методом которого его познакомил Иоганн Бернулли в 1692 во время своего пребывания в Париже в поместье Лопиталя. </vt:lpstr>
      <vt:lpstr>В 1688 году он женился на Мари-Шарлотт де Ромий, тоже занимавшейся математикой. Их сын, родившийся в 1693 году, исполнял обязанности посла Франции в Неаполе.  В конце 1691 года произошла судьбоносная встреча Лопиталя с 24-летним Иоганном Бернулли  В 1693 году Лопиталя избрали членом Парижской академии наук. </vt:lpstr>
      <vt:lpstr>Заслуги Лопиталя</vt:lpstr>
      <vt:lpstr>Правило Лопиталя</vt:lpstr>
      <vt:lpstr>Презентация PowerPoint</vt:lpstr>
      <vt:lpstr>Спасибо за внимание! :*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Гийом Франсуа Лопиталь 1661-1704 гг</dc:title>
  <dc:creator>д</dc:creator>
  <cp:lastModifiedBy>Aleksandr A. Perminov</cp:lastModifiedBy>
  <cp:revision>10</cp:revision>
  <dcterms:created xsi:type="dcterms:W3CDTF">2013-10-28T11:07:49Z</dcterms:created>
  <dcterms:modified xsi:type="dcterms:W3CDTF">2013-10-29T11:26:03Z</dcterms:modified>
</cp:coreProperties>
</file>