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5" r:id="rId3"/>
    <p:sldId id="257" r:id="rId4"/>
    <p:sldId id="264" r:id="rId5"/>
    <p:sldId id="260" r:id="rId6"/>
    <p:sldId id="263" r:id="rId7"/>
    <p:sldId id="266" r:id="rId8"/>
    <p:sldId id="267" r:id="rId9"/>
    <p:sldId id="268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-315416"/>
            <a:ext cx="8229600" cy="2209800"/>
          </a:xfrm>
        </p:spPr>
        <p:txBody>
          <a:bodyPr/>
          <a:lstStyle/>
          <a:p>
            <a:r>
              <a:rPr lang="ru-RU" dirty="0" smtClean="0"/>
              <a:t>Карл Фридрих Гаусс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365104"/>
            <a:ext cx="6560234" cy="1752600"/>
          </a:xfrm>
        </p:spPr>
        <p:txBody>
          <a:bodyPr>
            <a:normAutofit fontScale="92500" lnSpcReduction="10000"/>
          </a:bodyPr>
          <a:lstStyle/>
          <a:p>
            <a:r>
              <a:rPr lang="ru-RU" u="sng" dirty="0" smtClean="0"/>
              <a:t>Выполнила:</a:t>
            </a:r>
            <a:r>
              <a:rPr lang="ru-RU" dirty="0" smtClean="0"/>
              <a:t> </a:t>
            </a:r>
            <a:r>
              <a:rPr lang="ru-RU" dirty="0" err="1" smtClean="0"/>
              <a:t>Тибякина</a:t>
            </a:r>
            <a:r>
              <a:rPr lang="ru-RU" dirty="0" smtClean="0"/>
              <a:t> Кристина </a:t>
            </a:r>
          </a:p>
          <a:p>
            <a:r>
              <a:rPr lang="ru-RU" dirty="0" smtClean="0"/>
              <a:t>Группа 2У31</a:t>
            </a:r>
          </a:p>
          <a:p>
            <a:r>
              <a:rPr lang="ru-RU" u="sng" dirty="0" smtClean="0"/>
              <a:t>Проверила:</a:t>
            </a:r>
            <a:r>
              <a:rPr lang="ru-RU" dirty="0" smtClean="0"/>
              <a:t> </a:t>
            </a:r>
            <a:r>
              <a:rPr lang="ru-RU" dirty="0" err="1" smtClean="0"/>
              <a:t>Тарбокова</a:t>
            </a:r>
            <a:r>
              <a:rPr lang="ru-RU" dirty="0" smtClean="0"/>
              <a:t> Татьяна Васильевна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Математик</a:t>
            </a:r>
          </a:p>
          <a:p>
            <a:pPr lvl="0"/>
            <a:r>
              <a:rPr lang="ru-RU" dirty="0" smtClean="0"/>
              <a:t>Астроном</a:t>
            </a:r>
          </a:p>
          <a:p>
            <a:pPr lvl="0"/>
            <a:r>
              <a:rPr lang="ru-RU" dirty="0" smtClean="0"/>
              <a:t>Геодезист</a:t>
            </a:r>
          </a:p>
          <a:p>
            <a:pPr lvl="0"/>
            <a:r>
              <a:rPr lang="ru-RU" dirty="0" smtClean="0"/>
              <a:t>Физик</a:t>
            </a:r>
          </a:p>
          <a:p>
            <a:pPr lvl="0"/>
            <a:r>
              <a:rPr lang="ru-RU" dirty="0" smtClean="0"/>
              <a:t>Иностранный корреспондент</a:t>
            </a:r>
          </a:p>
          <a:p>
            <a:pPr lvl="0"/>
            <a:r>
              <a:rPr lang="ru-RU" dirty="0" smtClean="0"/>
              <a:t>Почетный иностранный член Петербургской АН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3012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Карл Гаусс родился 30 апреля </a:t>
            </a:r>
            <a:r>
              <a:rPr lang="ru-RU" dirty="0" smtClean="0"/>
              <a:t>1777г</a:t>
            </a:r>
            <a:r>
              <a:rPr lang="ru-RU" dirty="0" smtClean="0"/>
              <a:t>. в </a:t>
            </a:r>
            <a:r>
              <a:rPr lang="ru-RU" dirty="0" smtClean="0"/>
              <a:t>Германии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Содержимое 3" descr="gauss-705x3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301401"/>
            <a:ext cx="8337977" cy="43523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Сумма чисел от 1 до 100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9600" dirty="0" smtClean="0"/>
              <a:t>50*101=5050</a:t>
            </a: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Первое обширное сочинение Гаусса «Арифметические исследования» </a:t>
            </a:r>
            <a:r>
              <a:rPr lang="ru-RU" dirty="0" smtClean="0"/>
              <a:t>опубликовано </a:t>
            </a:r>
            <a:r>
              <a:rPr lang="ru-RU" dirty="0" smtClean="0"/>
              <a:t>в </a:t>
            </a:r>
            <a:r>
              <a:rPr lang="ru-RU" dirty="0" smtClean="0"/>
              <a:t>1801году.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17-угольник Гаусса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MEb_kWEqUi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700808"/>
            <a:ext cx="4797152" cy="4797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Жены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ru-RU" dirty="0" smtClean="0"/>
              <a:t>1805г.  Гаусс </a:t>
            </a:r>
            <a:r>
              <a:rPr lang="ru-RU" dirty="0" smtClean="0"/>
              <a:t>женился на Иоганне </a:t>
            </a:r>
            <a:r>
              <a:rPr lang="ru-RU" dirty="0" err="1" smtClean="0"/>
              <a:t>Остгоф</a:t>
            </a:r>
            <a:r>
              <a:rPr lang="ru-RU" dirty="0" smtClean="0"/>
              <a:t>. </a:t>
            </a:r>
            <a:endParaRPr lang="ru-RU" dirty="0" smtClean="0"/>
          </a:p>
          <a:p>
            <a:pPr algn="r">
              <a:buNone/>
            </a:pPr>
            <a:r>
              <a:rPr lang="ru-RU" dirty="0" smtClean="0"/>
              <a:t> </a:t>
            </a:r>
            <a:r>
              <a:rPr lang="ru-RU" dirty="0" smtClean="0"/>
              <a:t> У </a:t>
            </a:r>
            <a:r>
              <a:rPr lang="ru-RU" dirty="0" smtClean="0"/>
              <a:t>них было трое детей</a:t>
            </a:r>
            <a:r>
              <a:rPr lang="ru-RU" dirty="0" smtClean="0"/>
              <a:t>.</a:t>
            </a:r>
          </a:p>
          <a:p>
            <a:pPr algn="r">
              <a:buNone/>
            </a:pPr>
            <a:r>
              <a:rPr lang="ru-RU" dirty="0" smtClean="0"/>
              <a:t>1810г: </a:t>
            </a:r>
            <a:r>
              <a:rPr lang="ru-RU" dirty="0" smtClean="0"/>
              <a:t>новая женитьба, </a:t>
            </a:r>
            <a:endParaRPr lang="ru-RU" dirty="0" smtClean="0"/>
          </a:p>
          <a:p>
            <a:pPr algn="r">
              <a:buNone/>
            </a:pPr>
            <a:r>
              <a:rPr lang="ru-RU" dirty="0" smtClean="0"/>
              <a:t>на </a:t>
            </a:r>
            <a:r>
              <a:rPr lang="ru-RU" dirty="0" err="1" smtClean="0"/>
              <a:t>Минне</a:t>
            </a:r>
            <a:r>
              <a:rPr lang="ru-RU" dirty="0" smtClean="0"/>
              <a:t> </a:t>
            </a:r>
            <a:r>
              <a:rPr lang="ru-RU" dirty="0" err="1" smtClean="0"/>
              <a:t>Вальдек</a:t>
            </a:r>
            <a:r>
              <a:rPr lang="ru-RU" dirty="0" smtClean="0"/>
              <a:t>, </a:t>
            </a:r>
            <a:endParaRPr lang="ru-RU" dirty="0" smtClean="0"/>
          </a:p>
          <a:p>
            <a:pPr algn="r">
              <a:buNone/>
            </a:pPr>
            <a:r>
              <a:rPr lang="ru-RU" dirty="0" smtClean="0"/>
              <a:t>подруге </a:t>
            </a:r>
            <a:r>
              <a:rPr lang="ru-RU" dirty="0" smtClean="0"/>
              <a:t>Иоганны. </a:t>
            </a:r>
            <a:endParaRPr lang="ru-RU" dirty="0" smtClean="0"/>
          </a:p>
          <a:p>
            <a:pPr algn="r">
              <a:buNone/>
            </a:pPr>
            <a:r>
              <a:rPr lang="ru-RU" dirty="0" smtClean="0"/>
              <a:t>Число </a:t>
            </a:r>
            <a:r>
              <a:rPr lang="ru-RU" dirty="0" smtClean="0"/>
              <a:t>детей </a:t>
            </a:r>
            <a:r>
              <a:rPr lang="ru-RU" dirty="0" smtClean="0"/>
              <a:t>Гаусса</a:t>
            </a:r>
          </a:p>
          <a:p>
            <a:pPr algn="r">
              <a:buNone/>
            </a:pPr>
            <a:r>
              <a:rPr lang="ru-RU" dirty="0" smtClean="0"/>
              <a:t> </a:t>
            </a:r>
            <a:r>
              <a:rPr lang="ru-RU" dirty="0" smtClean="0"/>
              <a:t>вскоре </a:t>
            </a:r>
            <a:r>
              <a:rPr lang="ru-RU" dirty="0" smtClean="0"/>
              <a:t>увеличивается</a:t>
            </a:r>
          </a:p>
          <a:p>
            <a:pPr algn="r">
              <a:buNone/>
            </a:pPr>
            <a:r>
              <a:rPr lang="ru-RU" dirty="0" smtClean="0"/>
              <a:t> </a:t>
            </a:r>
            <a:r>
              <a:rPr lang="ru-RU" dirty="0" smtClean="0"/>
              <a:t>до шести.</a:t>
            </a:r>
            <a:endParaRPr lang="ru-RU" dirty="0"/>
          </a:p>
        </p:txBody>
      </p:sp>
      <p:pic>
        <p:nvPicPr>
          <p:cNvPr id="5" name="Рисунок 4" descr="CharlesFredrickGau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204864"/>
            <a:ext cx="2781770" cy="4365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Значение научной деятельности Гаусса</a:t>
            </a:r>
            <a:endParaRPr lang="ru-RU" dirty="0"/>
          </a:p>
        </p:txBody>
      </p:sp>
      <p:pic>
        <p:nvPicPr>
          <p:cNvPr id="4" name="Содержимое 3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3284984"/>
            <a:ext cx="4547731" cy="2753816"/>
          </a:xfrm>
        </p:spPr>
      </p:pic>
      <p:pic>
        <p:nvPicPr>
          <p:cNvPr id="5" name="Рисунок 4" descr="5XIrhYc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1556792"/>
            <a:ext cx="4292600" cy="5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556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 именем Гаусса связано множество теорем и научных терминов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Алгоритм </a:t>
            </a:r>
            <a:r>
              <a:rPr lang="ru-RU" dirty="0" smtClean="0"/>
              <a:t>Гаусса вычисления даты Пасхи</a:t>
            </a:r>
          </a:p>
          <a:p>
            <a:r>
              <a:rPr lang="ru-RU" dirty="0" smtClean="0"/>
              <a:t>Дискриминанты Гаусса</a:t>
            </a:r>
          </a:p>
          <a:p>
            <a:r>
              <a:rPr lang="ru-RU" dirty="0" smtClean="0"/>
              <a:t>Гауссова кривизна</a:t>
            </a:r>
          </a:p>
          <a:p>
            <a:r>
              <a:rPr lang="ru-RU" dirty="0" smtClean="0"/>
              <a:t>Гауссовы целые числа</a:t>
            </a:r>
          </a:p>
          <a:p>
            <a:r>
              <a:rPr lang="ru-RU" dirty="0" smtClean="0"/>
              <a:t>Интерполяционная формула Гаусса</a:t>
            </a:r>
          </a:p>
          <a:p>
            <a:r>
              <a:rPr lang="ru-RU" dirty="0" smtClean="0"/>
              <a:t>Лента Гаусса</a:t>
            </a:r>
          </a:p>
          <a:p>
            <a:r>
              <a:rPr lang="ru-RU" dirty="0" smtClean="0"/>
              <a:t>Метод Гаусса (решения систем линейных уравнений)</a:t>
            </a:r>
          </a:p>
          <a:p>
            <a:r>
              <a:rPr lang="ru-RU" dirty="0" smtClean="0"/>
              <a:t>Метод Гаусса — </a:t>
            </a:r>
            <a:r>
              <a:rPr lang="ru-RU" dirty="0" err="1" smtClean="0"/>
              <a:t>Жордана</a:t>
            </a:r>
            <a:endParaRPr lang="ru-RU" dirty="0" smtClean="0"/>
          </a:p>
          <a:p>
            <a:r>
              <a:rPr lang="ru-RU" dirty="0" smtClean="0"/>
              <a:t>Метод Гаусса — Зейделя</a:t>
            </a:r>
          </a:p>
          <a:p>
            <a:r>
              <a:rPr lang="ru-RU" dirty="0" smtClean="0"/>
              <a:t>Нормальное или Гауссово распределение</a:t>
            </a:r>
          </a:p>
          <a:p>
            <a:r>
              <a:rPr lang="ru-RU" dirty="0" smtClean="0"/>
              <a:t>Прямая Гаусса</a:t>
            </a:r>
          </a:p>
          <a:p>
            <a:r>
              <a:rPr lang="ru-RU" dirty="0" smtClean="0"/>
              <a:t>Пушка Гаусса</a:t>
            </a:r>
          </a:p>
          <a:p>
            <a:r>
              <a:rPr lang="ru-RU" dirty="0" smtClean="0"/>
              <a:t>Ряд Гаусса</a:t>
            </a:r>
          </a:p>
          <a:p>
            <a:r>
              <a:rPr lang="ru-RU" dirty="0" smtClean="0"/>
              <a:t>Теорема Гаусса — </a:t>
            </a:r>
            <a:r>
              <a:rPr lang="ru-RU" dirty="0" err="1" smtClean="0"/>
              <a:t>Ванцеля</a:t>
            </a:r>
            <a:endParaRPr lang="ru-RU" dirty="0" smtClean="0"/>
          </a:p>
          <a:p>
            <a:r>
              <a:rPr lang="ru-RU" dirty="0" smtClean="0"/>
              <a:t>Фильтр Гаусса</a:t>
            </a:r>
          </a:p>
          <a:p>
            <a:r>
              <a:rPr lang="ru-RU" dirty="0" smtClean="0"/>
              <a:t>Формула Гаусса — Бонне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честь Гаусса названы: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</a:t>
            </a:r>
            <a:r>
              <a:rPr lang="ru-RU" dirty="0" smtClean="0"/>
              <a:t>ратер</a:t>
            </a:r>
            <a:r>
              <a:rPr lang="ru-RU" dirty="0" smtClean="0"/>
              <a:t> на Луне;</a:t>
            </a:r>
          </a:p>
          <a:p>
            <a:r>
              <a:rPr lang="ru-RU" dirty="0" smtClean="0"/>
              <a:t>Малая </a:t>
            </a:r>
            <a:r>
              <a:rPr lang="ru-RU" dirty="0" smtClean="0"/>
              <a:t>планета № 1001 (</a:t>
            </a:r>
            <a:r>
              <a:rPr lang="ru-RU" dirty="0" err="1" smtClean="0"/>
              <a:t>Gaussia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Гаусс — единица измерения магнитной индукции в системе СГС; сама эта система единиц часто именуется гауссовой;</a:t>
            </a:r>
          </a:p>
          <a:p>
            <a:r>
              <a:rPr lang="ru-RU" dirty="0" smtClean="0"/>
              <a:t>О</a:t>
            </a:r>
            <a:r>
              <a:rPr lang="ru-RU" dirty="0" smtClean="0"/>
              <a:t>дна </a:t>
            </a:r>
            <a:r>
              <a:rPr lang="ru-RU" dirty="0" smtClean="0"/>
              <a:t>из фундаментальных астрономических постоянных — Постоянная Гаусса;</a:t>
            </a:r>
          </a:p>
          <a:p>
            <a:r>
              <a:rPr lang="ru-RU" dirty="0" smtClean="0"/>
              <a:t>Вулкан </a:t>
            </a:r>
            <a:r>
              <a:rPr lang="ru-RU" dirty="0" err="1" smtClean="0"/>
              <a:t>Гауссберг</a:t>
            </a:r>
            <a:r>
              <a:rPr lang="ru-RU" dirty="0" smtClean="0"/>
              <a:t> в Антарктиде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Гаусс на почтовых марках</a:t>
            </a:r>
            <a:endParaRPr lang="ru-RU" dirty="0"/>
          </a:p>
        </p:txBody>
      </p:sp>
      <p:pic>
        <p:nvPicPr>
          <p:cNvPr id="7" name="Содержимое 6" descr="375px-DBP_1977_928_Carl_Friedrich_Gauß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556792"/>
            <a:ext cx="2041410" cy="3260812"/>
          </a:xfrm>
        </p:spPr>
      </p:pic>
      <p:pic>
        <p:nvPicPr>
          <p:cNvPr id="8" name="Рисунок 7" descr="514px-DBP_1955_204_Carl_Friedrich_Gauß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1412776"/>
            <a:ext cx="2478248" cy="2892896"/>
          </a:xfrm>
          <a:prstGeom prst="rect">
            <a:avLst/>
          </a:prstGeom>
        </p:spPr>
      </p:pic>
      <p:pic>
        <p:nvPicPr>
          <p:cNvPr id="9" name="Рисунок 8" descr="800px-Stamps_of_Germany_(DDR)_1977,_MiNr_22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3717032"/>
            <a:ext cx="4697288" cy="2853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276872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84</TotalTime>
  <Words>140</Words>
  <Application>Microsoft Office PowerPoint</Application>
  <PresentationFormat>Экран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Литейная</vt:lpstr>
      <vt:lpstr>Карл Фридрих Гаусс </vt:lpstr>
      <vt:lpstr>Слайд 2</vt:lpstr>
      <vt:lpstr>Карл Гаусс родился 30 апреля 1777г. в Германии </vt:lpstr>
      <vt:lpstr>Сумма чисел от 1 до 100</vt:lpstr>
      <vt:lpstr>Первое обширное сочинение Гаусса «Арифметические исследования» опубликовано в 1801году.</vt:lpstr>
      <vt:lpstr>17-угольник Гаусса</vt:lpstr>
      <vt:lpstr>Жены</vt:lpstr>
      <vt:lpstr>Значение научной деятельности Гаусса</vt:lpstr>
      <vt:lpstr>С именем Гаусса связано множество теорем и научных терминов  </vt:lpstr>
      <vt:lpstr>В честь Гаусса названы: </vt:lpstr>
      <vt:lpstr>Гаусс на почтовых марках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Карл Фридрих Гаусс </dc:title>
  <dc:creator>Кристина Тибякина</dc:creator>
  <cp:lastModifiedBy>Кристина Тибякина</cp:lastModifiedBy>
  <cp:revision>10</cp:revision>
  <dcterms:created xsi:type="dcterms:W3CDTF">2013-10-27T12:51:25Z</dcterms:created>
  <dcterms:modified xsi:type="dcterms:W3CDTF">2013-10-27T14:26:11Z</dcterms:modified>
</cp:coreProperties>
</file>