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6029AB9-8A0A-4E65-886D-9C029EF172D4}" type="datetimeFigureOut">
              <a:rPr lang="ru-RU" smtClean="0"/>
              <a:t>27.10.2013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827CA9-18D5-4FF7-AC9F-91E84A3ED558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0"/>
            <a:ext cx="6477000" cy="1828800"/>
          </a:xfrm>
        </p:spPr>
        <p:txBody>
          <a:bodyPr>
            <a:normAutofit/>
          </a:bodyPr>
          <a:lstStyle/>
          <a:p>
            <a:r>
              <a:rPr lang="ru-RU" sz="6000" i="1" dirty="0" smtClean="0"/>
              <a:t>Габриэль Крамер</a:t>
            </a:r>
            <a:endParaRPr lang="ru-RU" sz="6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8400" y="6071443"/>
            <a:ext cx="6705600" cy="78655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Выполнила: студентка группы 2У31</a:t>
            </a:r>
          </a:p>
          <a:p>
            <a:r>
              <a:rPr lang="ru-RU" dirty="0" smtClean="0"/>
              <a:t>Кондрашова Анна</a:t>
            </a:r>
            <a:endParaRPr lang="ru-RU" dirty="0"/>
          </a:p>
        </p:txBody>
      </p:sp>
      <p:pic>
        <p:nvPicPr>
          <p:cNvPr id="23554" name="Picture 2" descr="http://alexandr4784.narod.ru/imagesf/Cram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556792"/>
            <a:ext cx="3565773" cy="433528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36912"/>
            <a:ext cx="8153400" cy="990600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pic>
        <p:nvPicPr>
          <p:cNvPr id="27650" name="Picture 2" descr="File:Gabriel Cra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620688"/>
            <a:ext cx="5940152" cy="594015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332656"/>
            <a:ext cx="8153400" cy="57633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Родился 31 июля 1704 года в Женеве</a:t>
            </a:r>
          </a:p>
          <a:p>
            <a:r>
              <a:rPr lang="ru-RU" sz="3600" dirty="0" smtClean="0"/>
              <a:t>1724 год – Женевский Университет</a:t>
            </a:r>
          </a:p>
          <a:p>
            <a:r>
              <a:rPr lang="ru-RU" sz="3600" dirty="0" smtClean="0"/>
              <a:t>Умер 4 января 1752 года. </a:t>
            </a:r>
            <a:r>
              <a:rPr lang="ru-RU" sz="3600" dirty="0" smtClean="0"/>
              <a:t>Баньоль-сюр-Сез</a:t>
            </a:r>
            <a:endParaRPr lang="ru-RU" sz="3600" dirty="0"/>
          </a:p>
        </p:txBody>
      </p:sp>
      <p:pic>
        <p:nvPicPr>
          <p:cNvPr id="26626" name="Picture 2" descr="http://www.studinter.ru/img/towngal/232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76735" cy="6858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6628" name="Picture 4" descr="http://tour.turistua.com/pictures/obj/universitet-zhenevyi-436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9944" cy="666936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6630" name="Picture 6" descr="http://upload.wikimedia.org/wikipedia/commons/4/48/H%C3%B4tel_de_ville_%C3%A0_Bagnols-sur-C%C3%A8z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le:Gabriel Cramer- Introduction a l’analyse de lignes courbes algébriques - front p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908720"/>
            <a:ext cx="4927987" cy="594928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«Введение в анализ алгебраических кривых»</a:t>
            </a:r>
            <a:endParaRPr lang="ru-RU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 Крамера</a:t>
            </a:r>
            <a:endParaRPr lang="ru-RU" dirty="0"/>
          </a:p>
        </p:txBody>
      </p:sp>
      <p:pic>
        <p:nvPicPr>
          <p:cNvPr id="29698" name="Picture 2" descr="http://www.rae.ru/use/i/2012/5/i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976156" cy="68580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153400" cy="990600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</TotalTime>
  <Words>42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Обычная</vt:lpstr>
      <vt:lpstr>Габриэль Крамер</vt:lpstr>
      <vt:lpstr>Биография</vt:lpstr>
      <vt:lpstr>Слайд 3</vt:lpstr>
      <vt:lpstr>«Введение в анализ алгебраических кривых»</vt:lpstr>
      <vt:lpstr>Метод Крамера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Габриэль Крамер</dc:title>
  <dc:creator>Пользователь Windows</dc:creator>
  <cp:lastModifiedBy>Пользователь Windows</cp:lastModifiedBy>
  <cp:revision>4</cp:revision>
  <dcterms:created xsi:type="dcterms:W3CDTF">2013-10-27T08:29:13Z</dcterms:created>
  <dcterms:modified xsi:type="dcterms:W3CDTF">2013-10-27T09:06:15Z</dcterms:modified>
</cp:coreProperties>
</file>