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17.06.2010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250033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БУНЯКОВСКИЙ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Виктор </a:t>
            </a:r>
            <a:r>
              <a:rPr lang="ru-RU" dirty="0" smtClean="0"/>
              <a:t>Яковлевич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(</a:t>
            </a:r>
            <a:r>
              <a:rPr lang="ru-RU" dirty="0" smtClean="0"/>
              <a:t>1804—1889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4000504"/>
            <a:ext cx="7772400" cy="119970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Выполнил:</a:t>
            </a:r>
          </a:p>
          <a:p>
            <a:r>
              <a:rPr lang="ru-RU" dirty="0" smtClean="0"/>
              <a:t>Студент группы 2БТ82</a:t>
            </a:r>
          </a:p>
          <a:p>
            <a:r>
              <a:rPr lang="ru-RU" dirty="0" err="1" smtClean="0"/>
              <a:t>Дериглазов</a:t>
            </a:r>
            <a:r>
              <a:rPr lang="ru-RU" dirty="0" smtClean="0"/>
              <a:t> Андрей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571480"/>
            <a:ext cx="5186370" cy="5435811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Родился в Баре (ныне Винницкой области). Начальное образование - домашнее. В 1820-1825гг. учился за границей, в частности в Париже, где в то время преподавали такие знаменитые ученые, как П. С. Лаплас, Ж. Б. Ж. Фурье, С. Д. Пуассон, О. Л. Коши, А. М. Лежандр, А. М. Ампер и другие. Там же защитил диссертацию и получил степень доктора математики (1825г.).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7" y="714356"/>
            <a:ext cx="2839661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29058" y="571480"/>
            <a:ext cx="4757742" cy="5435811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Приехав в Петербург,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Буняковский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занялся педагогической деятельностью: преподавал в 1-м кадетском корпусе (1827г.), в морском корпусе (1827-1862гг.) и в Институте путей сообщения (1830-1846гг.). В 1846-1859гг. читал курсы аналитической механики, теории вероятностей и математического анализа в Петербургском университете. С 1858г. был главным экспертом производства по вопросам статистики и страхования.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714356"/>
            <a:ext cx="344489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071810"/>
            <a:ext cx="3857652" cy="2585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1848 году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Буняковский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поместил в «Современнике» обратившую на себя внимание статью: «О возможности введения определённых мер доверия к результатам некоторых наук и преимущественно статистики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Вклад в математическую статистику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1873—1874 годах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Буняковский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напечатал в «Записках академии наук»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Антропо-биологические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исследования и их приложение к мужскому населению России»; в основу этого сочинения было положено определение в России по возрастам и затем аналитическое сопоставление метрических данных последних лет.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Вклад в математическую статистику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1885 году в «Записках академии наук» была помещена статья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Буняковского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«О вероятной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числительности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контингентов русской армии в 1883—1885 годах», являвшаяся очень ценным руководством при решении вопросов, связанных с всеобщей воинской повинностью.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Вклад в математическую статистику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1869 году вывел эмпирический закон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смертности,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Буняковский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упростил этим решение вопросов относительно страхования капиталов и пожизненных доходов.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Вклад в математическую статистику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2285992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внимание!!!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</TotalTime>
  <Words>308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БУНЯКОВСКИЙ  Виктор Яковлевич (1804—1889)</vt:lpstr>
      <vt:lpstr>Слайд 2</vt:lpstr>
      <vt:lpstr>Слайд 3</vt:lpstr>
      <vt:lpstr>Вклад в математическую статистику</vt:lpstr>
      <vt:lpstr>Вклад в математическую статистику</vt:lpstr>
      <vt:lpstr>Вклад в математическую статистику</vt:lpstr>
      <vt:lpstr>Вклад в математическую статистику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БУНЯКОВСКИЙ  Виктор Яковлевич (1804—1889)</dc:title>
  <cp:lastModifiedBy>Андрей</cp:lastModifiedBy>
  <cp:revision>2</cp:revision>
  <dcterms:modified xsi:type="dcterms:W3CDTF">2010-06-17T14:56:27Z</dcterms:modified>
</cp:coreProperties>
</file>