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7" r:id="rId6"/>
    <p:sldId id="268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8" d="100"/>
          <a:sy n="48" d="100"/>
        </p:scale>
        <p:origin x="-1138" y="-7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1373-DFE9-493F-832E-9A1B4372381F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7029-435E-4DB6-AD8C-1580252AD7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616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1373-DFE9-493F-832E-9A1B4372381F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7029-435E-4DB6-AD8C-1580252AD7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2291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1373-DFE9-493F-832E-9A1B4372381F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7029-435E-4DB6-AD8C-1580252AD7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45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1373-DFE9-493F-832E-9A1B4372381F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7029-435E-4DB6-AD8C-1580252AD7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8605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1373-DFE9-493F-832E-9A1B4372381F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7029-435E-4DB6-AD8C-1580252AD7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0450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1373-DFE9-493F-832E-9A1B4372381F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7029-435E-4DB6-AD8C-1580252AD7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6220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1373-DFE9-493F-832E-9A1B4372381F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7029-435E-4DB6-AD8C-1580252AD7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5766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1373-DFE9-493F-832E-9A1B4372381F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7029-435E-4DB6-AD8C-1580252AD7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7801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1373-DFE9-493F-832E-9A1B4372381F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7029-435E-4DB6-AD8C-1580252AD7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0052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1373-DFE9-493F-832E-9A1B4372381F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7029-435E-4DB6-AD8C-1580252AD7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3524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1373-DFE9-493F-832E-9A1B4372381F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7029-435E-4DB6-AD8C-1580252AD7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0832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41373-DFE9-493F-832E-9A1B4372381F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97029-435E-4DB6-AD8C-1580252AD7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615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Брук Тейлор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484784"/>
            <a:ext cx="3744416" cy="5085184"/>
          </a:xfrm>
        </p:spPr>
      </p:pic>
      <p:sp>
        <p:nvSpPr>
          <p:cNvPr id="7" name="Прямоугольник 6"/>
          <p:cNvSpPr/>
          <p:nvPr/>
        </p:nvSpPr>
        <p:spPr>
          <a:xfrm>
            <a:off x="4355976" y="3663279"/>
            <a:ext cx="4572000" cy="319472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dirty="0" smtClean="0"/>
              <a:t>Институт/  	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        Факультет – Институт природных ресурсов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Направление – Экология и природопользование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Кафедра – Геоэкологии и геохимии </a:t>
            </a:r>
          </a:p>
          <a:p>
            <a:pPr>
              <a:lnSpc>
                <a:spcPct val="80000"/>
              </a:lnSpc>
            </a:pPr>
            <a:endParaRPr lang="ru-RU" dirty="0" smtClean="0"/>
          </a:p>
          <a:p>
            <a:pPr>
              <a:lnSpc>
                <a:spcPct val="80000"/>
              </a:lnSpc>
            </a:pPr>
            <a:r>
              <a:rPr lang="ru-RU" dirty="0" smtClean="0"/>
              <a:t>Выполнил студент гр.  2г21                          22.12.12        </a:t>
            </a:r>
            <a:r>
              <a:rPr lang="ru-RU" dirty="0" smtClean="0"/>
              <a:t>О. Пожарская</a:t>
            </a:r>
            <a:endParaRPr lang="ru-RU" dirty="0" smtClean="0"/>
          </a:p>
          <a:p>
            <a:pPr>
              <a:lnSpc>
                <a:spcPct val="80000"/>
              </a:lnSpc>
            </a:pPr>
            <a:r>
              <a:rPr lang="ru-RU" dirty="0" smtClean="0"/>
              <a:t>		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Проверил                                                                           Т.В. </a:t>
            </a:r>
            <a:r>
              <a:rPr lang="ru-RU" dirty="0" err="1" smtClean="0"/>
              <a:t>Тарбокова</a:t>
            </a:r>
            <a:endParaRPr lang="ru-RU" dirty="0" smtClean="0"/>
          </a:p>
          <a:p>
            <a:pPr>
              <a:lnSpc>
                <a:spcPct val="80000"/>
              </a:lnSpc>
            </a:pPr>
            <a:endParaRPr lang="ru-RU" dirty="0" smtClean="0"/>
          </a:p>
          <a:p>
            <a:pPr>
              <a:lnSpc>
                <a:spcPct val="80000"/>
              </a:lnSpc>
            </a:pPr>
            <a:r>
              <a:rPr lang="ru-RU" dirty="0" smtClean="0"/>
              <a:t>Томск – 2012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0779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274638"/>
            <a:ext cx="3923928" cy="5890666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1701г., когда Тейлору исполнилось 15 лет, он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поступил в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колледж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Сент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-Джон в Кембридже.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484784"/>
            <a:ext cx="4860032" cy="3456384"/>
          </a:xfrm>
        </p:spPr>
      </p:pic>
    </p:spTree>
    <p:extLst>
      <p:ext uri="{BB962C8B-B14F-4D97-AF65-F5344CB8AC3E}">
        <p14:creationId xmlns:p14="http://schemas.microsoft.com/office/powerpoint/2010/main" xmlns="" val="22542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991"/>
            <a:ext cx="9144000" cy="6883558"/>
          </a:xfrm>
        </p:spPr>
      </p:pic>
      <p:sp>
        <p:nvSpPr>
          <p:cNvPr id="7" name="Объект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1712г. в его активе числится уже два мемуара: "О центре колебаний" и " О подъеме воды между двумя плоскостями". Статьи Тейлора были признаны настолько ценными, что в 1712г. его избрали членом Королевского общества. В 1714г. Тейлор представил Обществу рукопись своей книги "Метода приращений прямая и обратная". </a:t>
            </a:r>
          </a:p>
        </p:txBody>
      </p:sp>
    </p:spTree>
    <p:extLst>
      <p:ext uri="{BB962C8B-B14F-4D97-AF65-F5344CB8AC3E}">
        <p14:creationId xmlns:p14="http://schemas.microsoft.com/office/powerpoint/2010/main" xmlns="" val="131313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1265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9952" y="0"/>
            <a:ext cx="5004048" cy="6858000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sz="2800" dirty="0"/>
              <a:t>В 1721г. Тейлор женился, что вызвало разрыв с отцом</a:t>
            </a:r>
            <a:r>
              <a:rPr lang="ru-RU" sz="2800" dirty="0" smtClean="0"/>
              <a:t>.</a:t>
            </a:r>
            <a:r>
              <a:rPr lang="ru-RU" sz="2800" dirty="0"/>
              <a:t> В 1723г. Тейлор теряет жену и ребенка. В 1725г. он снова женится - уже при полном одобрении отца. Но счастье и на этот раз не пришло к Тейлору: в 1730 г</a:t>
            </a:r>
            <a:r>
              <a:rPr lang="ru-RU" sz="2800" dirty="0" smtClean="0"/>
              <a:t>. его </a:t>
            </a:r>
            <a:r>
              <a:rPr lang="ru-RU" sz="2800" dirty="0"/>
              <a:t>жена </a:t>
            </a:r>
            <a:r>
              <a:rPr lang="ru-RU" sz="2800" dirty="0" smtClean="0"/>
              <a:t>умерла. </a:t>
            </a:r>
            <a:r>
              <a:rPr lang="ru-RU" sz="2800" dirty="0"/>
              <a:t>Его здоровье резко ухудшалось и больше не восстанавливалось. 29 декабря 1731г. он скончался и был погребен в Лондоне.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196752"/>
            <a:ext cx="3352715" cy="4310633"/>
          </a:xfrm>
        </p:spPr>
      </p:pic>
    </p:spTree>
    <p:extLst>
      <p:ext uri="{BB962C8B-B14F-4D97-AF65-F5344CB8AC3E}">
        <p14:creationId xmlns:p14="http://schemas.microsoft.com/office/powerpoint/2010/main" xmlns="" val="212511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322637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Пусть функция  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определена на интервале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a, 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имеет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точке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    (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a, 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производные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порядка включительно. Тогда при   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x →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i="1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функция 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f(x)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сходится к своему многочлену Тейлора, и можно записать</a:t>
            </a:r>
            <a:endParaRPr lang="ru-RU" sz="240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1196752"/>
            <a:ext cx="163984" cy="178892"/>
          </a:xfrm>
        </p:spPr>
      </p:pic>
      <p:pic>
        <p:nvPicPr>
          <p:cNvPr id="6" name="Объект 5" descr="http://www.pm298.ru/Math/f1847.JPG"/>
          <p:cNvPicPr>
            <a:picLocks noGrp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56992"/>
            <a:ext cx="8136904" cy="28747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01217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355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5616624"/>
          </a:xfrm>
        </p:spPr>
        <p:txBody>
          <a:bodyPr>
            <a:normAutofit fontScale="90000"/>
          </a:bodyPr>
          <a:lstStyle/>
          <a:p>
            <a:r>
              <a:rPr lang="ru-RU" dirty="0"/>
              <a:t>Формула Тейлора имеет широкое применение в математическом анализе и численных методах. </a:t>
            </a:r>
            <a:br>
              <a:rPr lang="ru-RU" dirty="0"/>
            </a:br>
            <a:r>
              <a:rPr lang="ru-RU" dirty="0"/>
              <a:t>По определению это разложение некоторой бесконечно дифференцируемой функции в окрестности некоторой точки в степенной ряд, называемый рядом Тейлора. </a:t>
            </a:r>
          </a:p>
        </p:txBody>
      </p:sp>
    </p:spTree>
    <p:extLst>
      <p:ext uri="{BB962C8B-B14F-4D97-AF65-F5344CB8AC3E}">
        <p14:creationId xmlns:p14="http://schemas.microsoft.com/office/powerpoint/2010/main" xmlns="" val="3342910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355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564904"/>
            <a:ext cx="8229600" cy="1143000"/>
          </a:xfrm>
        </p:spPr>
        <p:txBody>
          <a:bodyPr>
            <a:noAutofit/>
          </a:bodyPr>
          <a:lstStyle/>
          <a:p>
            <a:r>
              <a:rPr lang="ru-RU" sz="8800" dirty="0" smtClean="0">
                <a:latin typeface="Gabriola" pitchFamily="82" charset="0"/>
              </a:rPr>
              <a:t>Спасибо за внимание</a:t>
            </a:r>
            <a:endParaRPr lang="ru-RU" sz="8800" dirty="0"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311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</TotalTime>
  <Words>192</Words>
  <Application>Microsoft Office PowerPoint</Application>
  <PresentationFormat>Экран (4:3)</PresentationFormat>
  <Paragraphs>17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Брук Тейлор</vt:lpstr>
      <vt:lpstr>В 1701г., когда Тейлору исполнилось 15 лет, он поступил в колледж Сент-Джон в Кембридже.</vt:lpstr>
      <vt:lpstr>К 1712г. в его активе числится уже два мемуара: "О центре колебаний" и " О подъеме воды между двумя плоскостями". Статьи Тейлора были признаны настолько ценными, что в 1712г. его избрали членом Королевского общества. В 1714г. Тейлор представил Обществу рукопись своей книги "Метода приращений прямая и обратная". </vt:lpstr>
      <vt:lpstr> В 1721г. Тейлор женился, что вызвало разрыв с отцом. В 1723г. Тейлор теряет жену и ребенка. В 1725г. он снова женится - уже при полном одобрении отца. Но счастье и на этот раз не пришло к Тейлору: в 1730 г. его жена умерла. Его здоровье резко ухудшалось и больше не восстанавливалось. 29 декабря 1731г. он скончался и был погребен в Лондоне. </vt:lpstr>
      <vt:lpstr>Пусть функция   f ( x ) определена на интервале (a, b),  имеет в точке  x    (a, b)  производные до  n+1 - го порядка включительно. Тогда при    x → x0  функция  f(x)  сходится к своему многочлену Тейлора, и можно записать</vt:lpstr>
      <vt:lpstr>Формула Тейлора имеет широкое применение в математическом анализе и численных методах.  По определению это разложение некоторой бесконечно дифференцируемой функции в окрестности некоторой точки в степенной ряд, называемый рядом Тейлора. 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Брук Тейлор</dc:title>
  <dc:creator>Home</dc:creator>
  <cp:lastModifiedBy>User</cp:lastModifiedBy>
  <cp:revision>22</cp:revision>
  <dcterms:created xsi:type="dcterms:W3CDTF">2012-12-21T15:31:37Z</dcterms:created>
  <dcterms:modified xsi:type="dcterms:W3CDTF">2013-04-03T01:38:48Z</dcterms:modified>
</cp:coreProperties>
</file>