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7" r:id="rId2"/>
    <p:sldId id="263" r:id="rId3"/>
    <p:sldId id="258" r:id="rId4"/>
    <p:sldId id="256" r:id="rId5"/>
    <p:sldId id="264" r:id="rId6"/>
    <p:sldId id="265" r:id="rId7"/>
    <p:sldId id="266" r:id="rId8"/>
    <p:sldId id="259" r:id="rId9"/>
    <p:sldId id="261" r:id="rId10"/>
    <p:sldId id="262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123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8EC5D3C1-976F-42C8-8EDE-222F7CAB899D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06E3095-DBD1-496D-9918-E746969B5B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D3C1-976F-42C8-8EDE-222F7CAB899D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06E3095-DBD1-496D-9918-E746969B5B2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D3C1-976F-42C8-8EDE-222F7CAB899D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806E3095-DBD1-496D-9918-E746969B5B2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8EC5D3C1-976F-42C8-8EDE-222F7CAB899D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806E3095-DBD1-496D-9918-E746969B5B2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8EC5D3C1-976F-42C8-8EDE-222F7CAB899D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806E3095-DBD1-496D-9918-E746969B5B2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D3C1-976F-42C8-8EDE-222F7CAB899D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06E3095-DBD1-496D-9918-E746969B5B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D3C1-976F-42C8-8EDE-222F7CAB899D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06E3095-DBD1-496D-9918-E746969B5B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D3C1-976F-42C8-8EDE-222F7CAB899D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06E3095-DBD1-496D-9918-E746969B5B2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8EC5D3C1-976F-42C8-8EDE-222F7CAB899D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806E3095-DBD1-496D-9918-E746969B5B2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D3C1-976F-42C8-8EDE-222F7CAB899D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E3095-DBD1-496D-9918-E746969B5B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8EC5D3C1-976F-42C8-8EDE-222F7CAB899D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806E3095-DBD1-496D-9918-E746969B5B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EC5D3C1-976F-42C8-8EDE-222F7CAB899D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806E3095-DBD1-496D-9918-E746969B5B2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-2708"/>
            <a:ext cx="9144000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 smtClean="0">
                <a:latin typeface="Arial" charset="0"/>
              </a:rPr>
              <a:t>МИНИСТЕРСТВО НАУКИ И ОБРАЗОВАНИЯ РФ</a:t>
            </a:r>
          </a:p>
          <a:p>
            <a:pPr>
              <a:spcBef>
                <a:spcPct val="50000"/>
              </a:spcBef>
            </a:pPr>
            <a:r>
              <a:rPr lang="ru-RU" b="1" dirty="0" smtClean="0">
                <a:latin typeface="Arial" charset="0"/>
              </a:rPr>
              <a:t>Томский политехнический университет</a:t>
            </a:r>
          </a:p>
          <a:p>
            <a:pPr>
              <a:spcBef>
                <a:spcPct val="50000"/>
              </a:spcBef>
            </a:pPr>
            <a:r>
              <a:rPr lang="ru-RU" b="1" dirty="0" smtClean="0">
                <a:latin typeface="Arial" charset="0"/>
              </a:rPr>
              <a:t>Институт природных ресурсов</a:t>
            </a:r>
            <a:endParaRPr lang="en-US" b="1" dirty="0" smtClean="0">
              <a:latin typeface="Arial" charset="0"/>
            </a:endParaRPr>
          </a:p>
          <a:p>
            <a:pPr>
              <a:spcBef>
                <a:spcPct val="50000"/>
              </a:spcBef>
            </a:pPr>
            <a:endParaRPr lang="en-US" b="1" dirty="0" smtClean="0">
              <a:latin typeface="Arial" charset="0"/>
            </a:endParaRPr>
          </a:p>
          <a:p>
            <a:pPr algn="r">
              <a:spcBef>
                <a:spcPct val="50000"/>
              </a:spcBef>
            </a:pPr>
            <a:r>
              <a:rPr lang="en-US" sz="1200" b="1" dirty="0" smtClean="0">
                <a:latin typeface="Arial" charset="0"/>
              </a:rPr>
              <a:t>         </a:t>
            </a:r>
            <a:r>
              <a:rPr lang="ru-RU" sz="1200" b="1" dirty="0" smtClean="0">
                <a:latin typeface="Arial" charset="0"/>
              </a:rPr>
              <a:t>Кафедра геоэкологии и геохимии</a:t>
            </a:r>
          </a:p>
          <a:p>
            <a:pPr algn="r">
              <a:spcBef>
                <a:spcPct val="50000"/>
              </a:spcBef>
            </a:pPr>
            <a:endParaRPr lang="ru-RU" sz="1200" b="1" dirty="0" smtClean="0">
              <a:latin typeface="Arial" charset="0"/>
            </a:endParaRPr>
          </a:p>
          <a:p>
            <a:pPr>
              <a:spcBef>
                <a:spcPct val="50000"/>
              </a:spcBef>
            </a:pPr>
            <a:r>
              <a:rPr lang="ru-RU" b="1" dirty="0" smtClean="0">
                <a:latin typeface="Arial" charset="0"/>
              </a:rPr>
              <a:t>Реферат</a:t>
            </a:r>
          </a:p>
          <a:p>
            <a:pPr>
              <a:spcBef>
                <a:spcPct val="50000"/>
              </a:spcBef>
            </a:pPr>
            <a:r>
              <a:rPr lang="ru-RU" b="1" dirty="0" smtClean="0">
                <a:latin typeface="Arial" charset="0"/>
              </a:rPr>
              <a:t>«Иоганн </a:t>
            </a:r>
            <a:r>
              <a:rPr lang="ru-RU" b="1" dirty="0" err="1" smtClean="0">
                <a:latin typeface="Arial" charset="0"/>
              </a:rPr>
              <a:t>Кемплер</a:t>
            </a:r>
            <a:r>
              <a:rPr lang="ru-RU" b="1" dirty="0" smtClean="0">
                <a:latin typeface="Arial" charset="0"/>
              </a:rPr>
              <a:t>»</a:t>
            </a:r>
          </a:p>
          <a:p>
            <a:pPr>
              <a:spcBef>
                <a:spcPct val="50000"/>
              </a:spcBef>
            </a:pPr>
            <a:endParaRPr lang="ru-RU" b="1" dirty="0" smtClean="0">
              <a:latin typeface="Arial" charset="0"/>
            </a:endParaRPr>
          </a:p>
          <a:p>
            <a:pPr>
              <a:spcBef>
                <a:spcPct val="50000"/>
              </a:spcBef>
            </a:pPr>
            <a:endParaRPr lang="ru-RU" b="1" dirty="0" smtClean="0">
              <a:latin typeface="Arial" charset="0"/>
            </a:endParaRPr>
          </a:p>
          <a:p>
            <a:pPr>
              <a:spcBef>
                <a:spcPct val="50000"/>
              </a:spcBef>
            </a:pPr>
            <a:endParaRPr lang="ru-RU" dirty="0" smtClean="0">
              <a:latin typeface="Arial" charset="0"/>
            </a:endParaRPr>
          </a:p>
          <a:p>
            <a:pPr algn="r">
              <a:spcBef>
                <a:spcPct val="50000"/>
              </a:spcBef>
            </a:pPr>
            <a:r>
              <a:rPr lang="ru-RU" sz="1600" b="1" dirty="0" smtClean="0">
                <a:latin typeface="Arial" charset="0"/>
              </a:rPr>
              <a:t>Выполнила: студентка гр.2Г31 Богданович Е.А.</a:t>
            </a:r>
          </a:p>
          <a:p>
            <a:pPr algn="r">
              <a:spcBef>
                <a:spcPct val="50000"/>
              </a:spcBef>
            </a:pPr>
            <a:r>
              <a:rPr lang="ru-RU" sz="1600" b="1" dirty="0" smtClean="0">
                <a:latin typeface="Arial" charset="0"/>
              </a:rPr>
              <a:t>Руководитель:  доцент кафедры высшей математики </a:t>
            </a:r>
            <a:r>
              <a:rPr lang="ru-RU" sz="1600" b="1" dirty="0" err="1" smtClean="0">
                <a:latin typeface="Arial" charset="0"/>
              </a:rPr>
              <a:t>Тарбокова</a:t>
            </a:r>
            <a:r>
              <a:rPr lang="ru-RU" sz="1600" b="1" dirty="0" smtClean="0">
                <a:latin typeface="Arial" charset="0"/>
              </a:rPr>
              <a:t> Т.В.</a:t>
            </a:r>
          </a:p>
          <a:p>
            <a:pPr>
              <a:spcBef>
                <a:spcPct val="50000"/>
              </a:spcBef>
            </a:pPr>
            <a:endParaRPr lang="ru-RU" b="1" dirty="0" smtClean="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ru-RU" b="1" dirty="0" smtClean="0">
                <a:latin typeface="Times New Roman" pitchFamily="18" charset="0"/>
              </a:rPr>
              <a:t>Томск 2013</a:t>
            </a:r>
            <a:endParaRPr lang="ru-RU" sz="1600" b="1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/>
              <a:t>Иоганн Кеплер </a:t>
            </a:r>
            <a:r>
              <a:rPr lang="ru-RU" sz="1600" dirty="0" smtClean="0">
                <a:solidFill>
                  <a:schemeClr val="tx1"/>
                </a:solidFill>
              </a:rPr>
              <a:t>( </a:t>
            </a:r>
            <a:r>
              <a:rPr lang="ru-RU" sz="1600" dirty="0" err="1" smtClean="0">
                <a:solidFill>
                  <a:schemeClr val="tx1"/>
                </a:solidFill>
              </a:rPr>
              <a:t>Johannes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</a:rPr>
              <a:t>Kepler</a:t>
            </a:r>
            <a:r>
              <a:rPr lang="ru-RU" sz="1600" dirty="0" smtClean="0">
                <a:solidFill>
                  <a:schemeClr val="tx1"/>
                </a:solidFill>
              </a:rPr>
              <a:t>). Годы жизни  27 декабря 1571 г. – 15 ноября 1630 г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images (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8" y="285728"/>
            <a:ext cx="4286248" cy="45005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453673" y="2729459"/>
            <a:ext cx="6477000" cy="1828800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Научная Деятельность</a:t>
            </a: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Астрономия</a:t>
            </a: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 Математика</a:t>
            </a: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Механика </a:t>
            </a: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физика</a:t>
            </a: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Оптика</a:t>
            </a: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7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57994~0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571481"/>
            <a:ext cx="3571900" cy="51517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57422" y="4357694"/>
            <a:ext cx="6477000" cy="1828800"/>
          </a:xfrm>
        </p:spPr>
        <p:txBody>
          <a:bodyPr>
            <a:normAutofit/>
          </a:bodyPr>
          <a:lstStyle/>
          <a:p>
            <a:r>
              <a:rPr lang="ru-RU" sz="6000" b="1" dirty="0" err="1" smtClean="0"/>
              <a:t>Ио́ганн</a:t>
            </a:r>
            <a:r>
              <a:rPr lang="ru-RU" sz="6000" b="1" dirty="0" smtClean="0"/>
              <a:t> </a:t>
            </a:r>
            <a:r>
              <a:rPr lang="ru-RU" sz="6000" b="1" dirty="0" err="1" smtClean="0">
                <a:latin typeface="Times New Roman" pitchFamily="18" charset="0"/>
                <a:cs typeface="Times New Roman" pitchFamily="18" charset="0"/>
              </a:rPr>
              <a:t>Ке́плер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Johannes_Kepler_1610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142852"/>
            <a:ext cx="3429016" cy="47091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images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9" y="428604"/>
            <a:ext cx="5286412" cy="3756135"/>
          </a:xfrm>
          <a:prstGeom prst="rect">
            <a:avLst/>
          </a:prstGeom>
        </p:spPr>
      </p:pic>
      <p:pic>
        <p:nvPicPr>
          <p:cNvPr id="5" name="Рисунок 4" descr="i_00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6446" y="1714488"/>
            <a:ext cx="2833684" cy="39509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28"/>
            <a:ext cx="8643966" cy="57032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загруженное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38" y="785794"/>
            <a:ext cx="3619520" cy="3212324"/>
          </a:xfrm>
          <a:prstGeom prst="rect">
            <a:avLst/>
          </a:prstGeom>
        </p:spPr>
      </p:pic>
      <p:pic>
        <p:nvPicPr>
          <p:cNvPr id="6" name="Рисунок 5" descr="imag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191" y="1357298"/>
            <a:ext cx="2981378" cy="3714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snowf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52" y="928670"/>
            <a:ext cx="3643338" cy="3032604"/>
          </a:xfrm>
          <a:prstGeom prst="rect">
            <a:avLst/>
          </a:prstGeom>
        </p:spPr>
      </p:pic>
      <p:pic>
        <p:nvPicPr>
          <p:cNvPr id="7" name="Рисунок 6" descr="91535_html_m16ce82c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6314" y="1285860"/>
            <a:ext cx="3071834" cy="25717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Памятник Кеплеру в Линце.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800px-Kepler_Statue_Linz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2905"/>
            <a:ext cx="6357950" cy="42359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285784" y="1285860"/>
            <a:ext cx="8839200" cy="1828800"/>
          </a:xfrm>
        </p:spPr>
        <p:txBody>
          <a:bodyPr>
            <a:normAutofit/>
          </a:bodyPr>
          <a:lstStyle/>
          <a:p>
            <a:pPr algn="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спасибо за внимание.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</TotalTime>
  <Words>55</Words>
  <Application>Microsoft Office PowerPoint</Application>
  <PresentationFormat>Экран (4:3)</PresentationFormat>
  <Paragraphs>20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Обычная</vt:lpstr>
      <vt:lpstr>Слайд 1</vt:lpstr>
      <vt:lpstr>Иоганн Кеплер ( Johannes Kepler). Годы жизни  27 декабря 1571 г. – 15 ноября 1630 г</vt:lpstr>
      <vt:lpstr>Научная Деятельность 1. Астрономия 2. Математика 3. Механика и физика 4.Оптика </vt:lpstr>
      <vt:lpstr>Ио́ганн Ке́плер</vt:lpstr>
      <vt:lpstr>Слайд 5</vt:lpstr>
      <vt:lpstr>Слайд 6</vt:lpstr>
      <vt:lpstr>Слайд 7</vt:lpstr>
      <vt:lpstr>Слайд 8</vt:lpstr>
      <vt:lpstr>Памятник Кеплеру в Линце.</vt:lpstr>
      <vt:lpstr>спасибо за внимание.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Samsung PC</dc:creator>
  <cp:lastModifiedBy>Samsung PC</cp:lastModifiedBy>
  <cp:revision>5</cp:revision>
  <dcterms:created xsi:type="dcterms:W3CDTF">2013-10-28T08:24:45Z</dcterms:created>
  <dcterms:modified xsi:type="dcterms:W3CDTF">2013-10-31T08:11:17Z</dcterms:modified>
</cp:coreProperties>
</file>