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u.wikipedia.org/wiki/%D0%9E%D0%B4%D0%B0%D1%80%D1%91%D0%BD%D0%BD%D1%8B%D0%B5_%D0%B4%D0%B5%D1%82%D0%B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3%D0%B0%D1%83%D1%81%D1%81,_%D0%9A%D0%B0%D1%80%D0%BB_%D0%A4%D1%80%D0%B8%D0%B4%D1%80%D0%B8%D1%8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36912"/>
            <a:ext cx="7772400" cy="1829761"/>
          </a:xfrm>
        </p:spPr>
        <p:txBody>
          <a:bodyPr/>
          <a:lstStyle/>
          <a:p>
            <a:r>
              <a:rPr lang="ru-RU" b="1" dirty="0" smtClean="0"/>
              <a:t>Карл Фридрих Гаусс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5658296"/>
            <a:ext cx="7772400" cy="1199704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Выполнил: студент 1 курса, группы 2Л31, Ануфриева Светлана.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Рисунок 3" descr="3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60648"/>
            <a:ext cx="3048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Карл Фридрих Гаусс</a:t>
            </a:r>
            <a:r>
              <a:rPr lang="ru-RU" dirty="0" smtClean="0"/>
              <a:t> (1777-1855) — немецкий математик, астроном, геодезист и физик, иностранный член-корреспондент (1802) и иностранный почетный член (1824) Петербургской АН.</a:t>
            </a:r>
          </a:p>
          <a:p>
            <a:r>
              <a:rPr lang="ru-RU" dirty="0" smtClean="0"/>
              <a:t>Для творчества Гаусса характерна органическая связь между теоретической и прикладной математикой, широта проблематики. Труды Гаусса оказали большое влияние на развитие математики, теории электричества и магнетизма, геодезии и многих разделов астрономии.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b="1" dirty="0" smtClean="0"/>
              <a:t>Карл Гаусс родился</a:t>
            </a:r>
            <a:r>
              <a:rPr lang="ru-RU" sz="3000" dirty="0" smtClean="0"/>
              <a:t> 30 апреля 1777, Брауншвейг, ныне Германия, в бедной семье. Уже в двухлетнем возрасте мальчик показал себя </a:t>
            </a:r>
            <a:r>
              <a:rPr lang="ru-RU" sz="3000" u="sng" dirty="0" smtClean="0">
                <a:hlinkClick r:id="rId2" tooltip="Одарённые дети"/>
              </a:rPr>
              <a:t>вундеркиндом</a:t>
            </a:r>
            <a:r>
              <a:rPr lang="ru-RU" sz="3000" dirty="0" smtClean="0"/>
              <a:t>. В три года он умел читать и писать.</a:t>
            </a:r>
          </a:p>
          <a:p>
            <a:r>
              <a:rPr lang="ru-RU" sz="3000" dirty="0" smtClean="0"/>
              <a:t>Карл знал несколько языков.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Юность(1777—1795 годы)</a:t>
            </a:r>
            <a:endParaRPr lang="ru-RU" dirty="0"/>
          </a:p>
        </p:txBody>
      </p:sp>
      <p:pic>
        <p:nvPicPr>
          <p:cNvPr id="4" name="Рисунок 3" descr="less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3933056"/>
            <a:ext cx="1944216" cy="27867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914400" y="2780928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 1795 по 1798 год - обучение в Гёттингенском университете.</a:t>
            </a:r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1796- доказал возможность построения правильного 17-ти угольника.</a:t>
            </a:r>
          </a:p>
          <a:p>
            <a:r>
              <a:rPr lang="ru-RU" dirty="0" smtClean="0"/>
              <a:t>1798 год- закончена работа над </a:t>
            </a:r>
            <a:r>
              <a:rPr lang="ru-RU" b="1" dirty="0" smtClean="0"/>
              <a:t>«Арифметические исследования»</a:t>
            </a:r>
            <a:r>
              <a:rPr lang="ru-RU" dirty="0" smtClean="0"/>
              <a:t>, которая напечатана в 1801 году.</a:t>
            </a:r>
          </a:p>
          <a:p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1795-1798. </a:t>
            </a:r>
            <a:br>
              <a:rPr lang="ru-RU" dirty="0" smtClean="0"/>
            </a:br>
            <a:r>
              <a:rPr lang="ru-RU" dirty="0" smtClean="0"/>
              <a:t>«Математика — царица наук, а теория чисел — царица математики.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36712"/>
            <a:ext cx="6264696" cy="5805264"/>
          </a:xfrm>
        </p:spPr>
        <p:txBody>
          <a:bodyPr/>
          <a:lstStyle/>
          <a:p>
            <a:r>
              <a:rPr lang="ru-RU" dirty="0" smtClean="0"/>
              <a:t>1798- вернулся в Брауншвейг (до 1807 г.)</a:t>
            </a:r>
          </a:p>
          <a:p>
            <a:r>
              <a:rPr lang="ru-RU" dirty="0" smtClean="0"/>
              <a:t>В своей докторской Гаусс впервые доказал основную теорему алгебры.</a:t>
            </a:r>
          </a:p>
          <a:p>
            <a:r>
              <a:rPr lang="ru-RU" dirty="0" smtClean="0"/>
              <a:t>С 1799 года Гаусс — приват-доцент Брауншвейгского университета.</a:t>
            </a:r>
          </a:p>
          <a:p>
            <a:r>
              <a:rPr lang="ru-RU" dirty="0" smtClean="0"/>
              <a:t>1801 год: избирается членом-корреспондентом Петербургской Академии наук; увеличение интереса к астрономии.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1798—1816 годы</a:t>
            </a:r>
            <a:endParaRPr lang="ru-RU" dirty="0"/>
          </a:p>
        </p:txBody>
      </p:sp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980728"/>
            <a:ext cx="2922871" cy="3384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0"/>
            <a:ext cx="8352928" cy="5760640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1810 год- премия Парижской </a:t>
            </a:r>
            <a:r>
              <a:rPr lang="ru-RU" dirty="0" smtClean="0"/>
              <a:t>академии </a:t>
            </a:r>
            <a:r>
              <a:rPr lang="ru-RU" dirty="0" smtClean="0"/>
              <a:t>наук и золотая медаль Лондонского королевского общества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1811г- </a:t>
            </a:r>
            <a:r>
              <a:rPr lang="ru-RU" dirty="0" smtClean="0"/>
              <a:t>новая комета; теорема о том, что интеграл от аналитической функции по замкнутому контуру равен нулю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1815 </a:t>
            </a:r>
            <a:r>
              <a:rPr lang="ru-RU" dirty="0" smtClean="0"/>
              <a:t>год- </a:t>
            </a:r>
            <a:r>
              <a:rPr lang="ru-RU" dirty="0" smtClean="0"/>
              <a:t>публикует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первое </a:t>
            </a:r>
            <a:r>
              <a:rPr lang="ru-RU" dirty="0" smtClean="0"/>
              <a:t>строгое </a:t>
            </a:r>
            <a:r>
              <a:rPr lang="ru-RU" dirty="0" smtClean="0"/>
              <a:t>доказатель-</a:t>
            </a:r>
            <a:br>
              <a:rPr lang="ru-RU" dirty="0" smtClean="0"/>
            </a:br>
            <a:r>
              <a:rPr lang="ru-RU" dirty="0" smtClean="0"/>
              <a:t>ство</a:t>
            </a:r>
            <a:r>
              <a:rPr lang="ru-RU" dirty="0" smtClean="0"/>
              <a:t> основной теоремы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алгебры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76256" y="274638"/>
            <a:ext cx="1810544" cy="580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загруженно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2977842"/>
            <a:ext cx="3234514" cy="36637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1820 </a:t>
            </a:r>
            <a:r>
              <a:rPr lang="ru-RU" dirty="0" smtClean="0"/>
              <a:t>год- геодезическая съёмка</a:t>
            </a:r>
            <a:r>
              <a:rPr lang="ru-RU" dirty="0" smtClean="0"/>
              <a:t> Ганновера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1821 </a:t>
            </a:r>
            <a:r>
              <a:rPr lang="ru-RU" dirty="0" smtClean="0"/>
              <a:t>год-  начинает </a:t>
            </a:r>
            <a:r>
              <a:rPr lang="ru-RU" dirty="0" smtClean="0"/>
              <a:t>исторический цикл работ по теории </a:t>
            </a:r>
            <a:r>
              <a:rPr lang="ru-RU" dirty="0" smtClean="0"/>
              <a:t>поверхностей</a:t>
            </a:r>
            <a:endParaRPr lang="ru-RU" dirty="0" smtClean="0"/>
          </a:p>
          <a:p>
            <a:r>
              <a:rPr lang="ru-RU" dirty="0" smtClean="0"/>
              <a:t>1822 - </a:t>
            </a:r>
            <a:r>
              <a:rPr lang="ru-RU" b="1" dirty="0" smtClean="0"/>
              <a:t>«Исследования относительно кривых поверхностей»</a:t>
            </a:r>
            <a:endParaRPr lang="ru-RU" dirty="0" smtClean="0"/>
          </a:p>
          <a:p>
            <a:r>
              <a:rPr lang="ru-RU" dirty="0" smtClean="0"/>
              <a:t>1824 год- иностранный почётный член</a:t>
            </a:r>
            <a:r>
              <a:rPr lang="ru-RU" dirty="0" smtClean="0"/>
              <a:t> Петербургской Академии наук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1825 год-  гауссовы комплексные целые числа, </a:t>
            </a:r>
          </a:p>
          <a:p>
            <a:r>
              <a:rPr lang="ru-RU" dirty="0" smtClean="0"/>
              <a:t>1829 год - работа </a:t>
            </a:r>
            <a:r>
              <a:rPr lang="ru-RU" b="1" dirty="0" smtClean="0"/>
              <a:t>«Об одном новом общем законе</a:t>
            </a:r>
            <a:endParaRPr lang="ru-RU" dirty="0" smtClean="0"/>
          </a:p>
          <a:p>
            <a:r>
              <a:rPr lang="ru-RU" dirty="0" smtClean="0"/>
              <a:t>1831 год - умирает вторая жена, у Гаусса начинается тяжелейшая бессонница.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 smtClean="0"/>
              <a:t>1816—1855 годы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45861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1832 год</a:t>
            </a:r>
            <a:r>
              <a:rPr lang="ru-RU" dirty="0" smtClean="0"/>
              <a:t> </a:t>
            </a:r>
            <a:r>
              <a:rPr lang="ru-RU" dirty="0" smtClean="0"/>
              <a:t>-</a:t>
            </a:r>
            <a:r>
              <a:rPr lang="ru-RU" b="1" dirty="0" smtClean="0"/>
              <a:t>«Теория </a:t>
            </a:r>
            <a:r>
              <a:rPr lang="ru-RU" b="1" dirty="0" err="1" smtClean="0"/>
              <a:t>биквадратичных</a:t>
            </a:r>
            <a:r>
              <a:rPr lang="ru-RU" b="1" dirty="0" smtClean="0"/>
              <a:t> вычетов»</a:t>
            </a:r>
            <a:r>
              <a:rPr lang="ru-RU" dirty="0" smtClean="0"/>
              <a:t>. </a:t>
            </a:r>
          </a:p>
          <a:p>
            <a:r>
              <a:rPr lang="ru-RU" dirty="0" smtClean="0"/>
              <a:t>1833 </a:t>
            </a:r>
            <a:r>
              <a:rPr lang="ru-RU" dirty="0" smtClean="0"/>
              <a:t>год</a:t>
            </a:r>
            <a:r>
              <a:rPr lang="ru-RU" dirty="0" smtClean="0"/>
              <a:t> </a:t>
            </a:r>
            <a:r>
              <a:rPr lang="ru-RU" dirty="0" smtClean="0"/>
              <a:t>-  изобретает</a:t>
            </a:r>
            <a:r>
              <a:rPr lang="ru-RU" dirty="0" smtClean="0"/>
              <a:t> электрический телеграф </a:t>
            </a:r>
          </a:p>
          <a:p>
            <a:r>
              <a:rPr lang="ru-RU" dirty="0" smtClean="0"/>
              <a:t>1839 </a:t>
            </a:r>
            <a:r>
              <a:rPr lang="ru-RU" dirty="0" smtClean="0"/>
              <a:t>году </a:t>
            </a:r>
            <a:r>
              <a:rPr lang="ru-RU" dirty="0" smtClean="0"/>
              <a:t>- в </a:t>
            </a:r>
            <a:r>
              <a:rPr lang="ru-RU" dirty="0" smtClean="0"/>
              <a:t>сочинении </a:t>
            </a:r>
            <a:r>
              <a:rPr lang="ru-RU" b="1" dirty="0" smtClean="0"/>
              <a:t>«Общая теория сил притяжения и отталкивания, действующих обратно пропорционально квадрату расстояния»</a:t>
            </a:r>
            <a:r>
              <a:rPr lang="ru-RU" dirty="0" smtClean="0"/>
              <a:t>изложил основы теории </a:t>
            </a:r>
            <a:r>
              <a:rPr lang="ru-RU" dirty="0" smtClean="0"/>
              <a:t>потенциала.</a:t>
            </a:r>
            <a:endParaRPr lang="ru-RU" dirty="0" smtClean="0"/>
          </a:p>
          <a:p>
            <a:r>
              <a:rPr lang="ru-RU" dirty="0" smtClean="0"/>
              <a:t>1840 </a:t>
            </a:r>
            <a:r>
              <a:rPr lang="ru-RU" dirty="0" smtClean="0"/>
              <a:t>год- </a:t>
            </a:r>
            <a:r>
              <a:rPr lang="ru-RU" dirty="0" smtClean="0"/>
              <a:t>в работе </a:t>
            </a:r>
            <a:r>
              <a:rPr lang="ru-RU" b="1" dirty="0" smtClean="0"/>
              <a:t>«Диоптрические исследования»</a:t>
            </a:r>
            <a:r>
              <a:rPr lang="ru-RU" dirty="0" smtClean="0"/>
              <a:t> </a:t>
            </a:r>
            <a:r>
              <a:rPr lang="ru-RU" dirty="0" smtClean="0"/>
              <a:t> разработал </a:t>
            </a:r>
            <a:r>
              <a:rPr lang="ru-RU" dirty="0" smtClean="0"/>
              <a:t>теорию построения изображений в сложных оптических системах</a:t>
            </a:r>
            <a:r>
              <a:rPr lang="ru-RU" baseline="30000" dirty="0" smtClean="0">
                <a:hlinkClick r:id="rId2"/>
              </a:rPr>
              <a:t>[6]</a:t>
            </a:r>
            <a:r>
              <a:rPr lang="ru-RU" dirty="0" smtClean="0"/>
              <a:t>.</a:t>
            </a:r>
          </a:p>
          <a:p>
            <a:r>
              <a:rPr lang="ru-RU" dirty="0" smtClean="0"/>
              <a:t>23 февраля 1855 года </a:t>
            </a:r>
            <a:r>
              <a:rPr lang="ru-RU" dirty="0" smtClean="0"/>
              <a:t>-умер</a:t>
            </a:r>
            <a:r>
              <a:rPr lang="ru-RU" dirty="0" smtClean="0"/>
              <a:t> в Гёттингене.</a:t>
            </a:r>
          </a:p>
          <a:p>
            <a:r>
              <a:rPr lang="ru-RU" dirty="0" smtClean="0"/>
              <a:t>Современники вспоминают Гаусса как жизнерадостного, дружелюбного человека, с отличным чувством юмора.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024" y="2967335"/>
            <a:ext cx="8989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perspectiveRelaxedModerately"/>
              <a:lightRig rig="brightRoom" dir="t"/>
            </a:scene3d>
            <a:sp3d extrusionH="57150" contourW="6350" prstMaterial="plastic">
              <a:bevelT w="20320" h="20320" prst="slop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Спасибо за внимание!</a:t>
            </a:r>
            <a:endParaRPr lang="ru-RU" sz="5400" b="1" cap="all" dirty="0">
              <a:ln/>
              <a:solidFill>
                <a:schemeClr val="accent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211</TotalTime>
  <Words>72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Карл Фридрих Гаусс </vt:lpstr>
      <vt:lpstr>Слайд 2</vt:lpstr>
      <vt:lpstr>Юность(1777—1795 годы)</vt:lpstr>
      <vt:lpstr>1795-1798.  «Математика — царица наук, а теория чисел — царица математики.</vt:lpstr>
      <vt:lpstr>1798—1816 годы</vt:lpstr>
      <vt:lpstr> </vt:lpstr>
      <vt:lpstr>1816—1855 годы</vt:lpstr>
      <vt:lpstr> 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Карл Фридрих Гаусс </dc:title>
  <dc:creator>AnSew</dc:creator>
  <cp:lastModifiedBy>AnSew</cp:lastModifiedBy>
  <cp:revision>23</cp:revision>
  <dcterms:created xsi:type="dcterms:W3CDTF">2013-10-16T15:30:24Z</dcterms:created>
  <dcterms:modified xsi:type="dcterms:W3CDTF">2013-10-17T12:35:53Z</dcterms:modified>
</cp:coreProperties>
</file>