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4" r:id="rId7"/>
    <p:sldId id="260" r:id="rId8"/>
    <p:sldId id="262" r:id="rId9"/>
    <p:sldId id="263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12BA-5B57-4ED5-9405-1DCEA11AB057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9EEB-0E62-40C2-8C0A-0AAAF9711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12BA-5B57-4ED5-9405-1DCEA11AB057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9EEB-0E62-40C2-8C0A-0AAAF9711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12BA-5B57-4ED5-9405-1DCEA11AB057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9EEB-0E62-40C2-8C0A-0AAAF9711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12BA-5B57-4ED5-9405-1DCEA11AB057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9EEB-0E62-40C2-8C0A-0AAAF9711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12BA-5B57-4ED5-9405-1DCEA11AB057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9EEB-0E62-40C2-8C0A-0AAAF9711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12BA-5B57-4ED5-9405-1DCEA11AB057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9EEB-0E62-40C2-8C0A-0AAAF9711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12BA-5B57-4ED5-9405-1DCEA11AB057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9EEB-0E62-40C2-8C0A-0AAAF9711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12BA-5B57-4ED5-9405-1DCEA11AB057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9EEB-0E62-40C2-8C0A-0AAAF9711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12BA-5B57-4ED5-9405-1DCEA11AB057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9EEB-0E62-40C2-8C0A-0AAAF9711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12BA-5B57-4ED5-9405-1DCEA11AB057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9EEB-0E62-40C2-8C0A-0AAAF9711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12BA-5B57-4ED5-9405-1DCEA11AB057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9EEB-0E62-40C2-8C0A-0AAAF9711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712BA-5B57-4ED5-9405-1DCEA11AB057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F9EEB-0E62-40C2-8C0A-0AAAF97110A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8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D:\Ира\Рисунки\обои\fullscreen\eola_full_graphite.jpg"/>
          <p:cNvPicPr>
            <a:picLocks noChangeAspect="1" noChangeArrowheads="1"/>
          </p:cNvPicPr>
          <p:nvPr/>
        </p:nvPicPr>
        <p:blipFill>
          <a:blip r:embed="rId2" cstate="print">
            <a:lum bright="-26000" contrast="5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 descr="D:\Ира\Мои рисунки\обои\fullscreen\1.jpg"/>
          <p:cNvPicPr>
            <a:picLocks noChangeAspect="1" noChangeArrowheads="1"/>
          </p:cNvPicPr>
          <p:nvPr/>
        </p:nvPicPr>
        <p:blipFill>
          <a:blip r:embed="rId3" cstate="print">
            <a:lum bright="-17000"/>
          </a:blip>
          <a:srcRect/>
          <a:stretch>
            <a:fillRect/>
          </a:stretch>
        </p:blipFill>
        <p:spPr bwMode="auto">
          <a:xfrm>
            <a:off x="0" y="0"/>
            <a:ext cx="12172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785786" y="0"/>
            <a:ext cx="76438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Федеральное агентство по образованию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Государственное образовательное учреждение высшего профессионального образования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Томский политехнический университет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 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Институт геологии и нефтегазового дела 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286248" y="3929066"/>
            <a:ext cx="4643470" cy="2000264"/>
          </a:xfrm>
          <a:prstGeom prst="rect">
            <a:avLst/>
          </a:prstGeom>
          <a:solidFill>
            <a:schemeClr val="dk1">
              <a:alpha val="60000"/>
            </a:schemeClr>
          </a:solidFill>
          <a:ln/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4214813" y="4071938"/>
            <a:ext cx="460375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Выполнила: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студентка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группы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2Б780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algn="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Сорокоумова И.Е.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algn="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Руководитель: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доцент кафедры ВМ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Тарбокова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Т.В.</a:t>
            </a: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857356" y="2428868"/>
            <a:ext cx="353699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848225" algn="l"/>
              </a:tabLst>
            </a:pP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Якоб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 Бернулли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536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5" descr="D:\Ира\Мои рисунки\обои\fullscreen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76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D:\Ира\Мои рисунки\обои\fullscreen\eola_full_sunset.jpg"/>
          <p:cNvPicPr>
            <a:picLocks noChangeAspect="1" noChangeArrowheads="1"/>
          </p:cNvPicPr>
          <p:nvPr/>
        </p:nvPicPr>
        <p:blipFill>
          <a:blip r:embed="rId3" cstate="print">
            <a:lum bright="24000"/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929190" y="571480"/>
            <a:ext cx="3571932" cy="1143008"/>
          </a:xfrm>
          <a:prstGeom prst="rect">
            <a:avLst/>
          </a:prstGeom>
          <a:solidFill>
            <a:schemeClr val="accent4">
              <a:lumMod val="75000"/>
              <a:alpha val="71000"/>
            </a:schemeClr>
          </a:solidFill>
          <a:ln>
            <a:solidFill>
              <a:schemeClr val="accent1">
                <a:shade val="50000"/>
                <a:alpha val="7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Якоб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Бернулли (1654-1705)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15" descr="D:\Ира\Мои рисунки\обои\fullscreen\1.jpg"/>
          <p:cNvPicPr>
            <a:picLocks noChangeAspect="1" noChangeArrowheads="1"/>
          </p:cNvPicPr>
          <p:nvPr/>
        </p:nvPicPr>
        <p:blipFill>
          <a:blip r:embed="rId2" cstate="print">
            <a:lum bright="-17000"/>
          </a:blip>
          <a:srcRect/>
          <a:stretch>
            <a:fillRect/>
          </a:stretch>
        </p:blipFill>
        <p:spPr bwMode="auto">
          <a:xfrm>
            <a:off x="0" y="0"/>
            <a:ext cx="12172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214282" y="0"/>
            <a:ext cx="4572032" cy="6715148"/>
          </a:xfrm>
          <a:prstGeom prst="rect">
            <a:avLst/>
          </a:prstGeom>
          <a:solidFill>
            <a:schemeClr val="dk1">
              <a:alpha val="60000"/>
            </a:schemeClr>
          </a:solidFill>
          <a:ln/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26" name="Picture 2" descr="D:\Ира\ИГНД\вышка\бернулли\Jakob_Bernoull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14290"/>
            <a:ext cx="4143404" cy="628704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5" descr="D:\Ира\Мои рисунки\обои\fullscreen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76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D:\Ира\Мои рисунки\обои\fullscreen\eola_full_sunset.jpg"/>
          <p:cNvPicPr>
            <a:picLocks noChangeAspect="1" noChangeArrowheads="1"/>
          </p:cNvPicPr>
          <p:nvPr/>
        </p:nvPicPr>
        <p:blipFill>
          <a:blip r:embed="rId3" cstate="print">
            <a:lum bright="24000"/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 descr="D:\Ира\Мои рисунки\обои\fullscreen\1.jpg"/>
          <p:cNvPicPr>
            <a:picLocks noChangeAspect="1" noChangeArrowheads="1"/>
          </p:cNvPicPr>
          <p:nvPr/>
        </p:nvPicPr>
        <p:blipFill>
          <a:blip r:embed="rId2" cstate="print">
            <a:lum bright="-17000"/>
          </a:blip>
          <a:srcRect/>
          <a:stretch>
            <a:fillRect/>
          </a:stretch>
        </p:blipFill>
        <p:spPr bwMode="auto">
          <a:xfrm>
            <a:off x="0" y="0"/>
            <a:ext cx="12172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500034" y="2143116"/>
            <a:ext cx="3786214" cy="4572032"/>
          </a:xfrm>
          <a:prstGeom prst="rect">
            <a:avLst/>
          </a:prstGeom>
          <a:solidFill>
            <a:schemeClr val="dk1">
              <a:alpha val="60000"/>
            </a:schemeClr>
          </a:solidFill>
          <a:ln/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3314" name="Picture 2" descr="D:\Ира\ИГНД\вышка\бернулли\рукопись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357430"/>
            <a:ext cx="3357586" cy="413495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4572000" y="214290"/>
            <a:ext cx="4071966" cy="5214974"/>
          </a:xfrm>
          <a:prstGeom prst="rect">
            <a:avLst/>
          </a:prstGeom>
          <a:solidFill>
            <a:schemeClr val="dk1">
              <a:alpha val="60000"/>
            </a:schemeClr>
          </a:solidFill>
          <a:ln/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313" name="Picture 1" descr="D:\Ира\ИГНД\вышка\бернулли\рукопись4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428604"/>
            <a:ext cx="3643338" cy="4755634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D:\Ира\Мои рисунки\обои\fullscreen\eola_full_sunset.jpg"/>
          <p:cNvPicPr>
            <a:picLocks noChangeAspect="1" noChangeArrowheads="1"/>
          </p:cNvPicPr>
          <p:nvPr/>
        </p:nvPicPr>
        <p:blipFill>
          <a:blip r:embed="rId2" cstate="print">
            <a:lum bright="24000"/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D:\Ира\Мои рисунки\обои\fullscreen\1.jpg"/>
          <p:cNvPicPr>
            <a:picLocks noChangeAspect="1" noChangeArrowheads="1"/>
          </p:cNvPicPr>
          <p:nvPr/>
        </p:nvPicPr>
        <p:blipFill>
          <a:blip r:embed="rId3" cstate="print">
            <a:lum bright="-17000"/>
          </a:blip>
          <a:srcRect/>
          <a:stretch>
            <a:fillRect/>
          </a:stretch>
        </p:blipFill>
        <p:spPr bwMode="auto">
          <a:xfrm>
            <a:off x="0" y="0"/>
            <a:ext cx="12172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072066" y="357166"/>
            <a:ext cx="3571932" cy="1143008"/>
          </a:xfrm>
          <a:prstGeom prst="rect">
            <a:avLst/>
          </a:prstGeom>
          <a:solidFill>
            <a:schemeClr val="accent4">
              <a:lumMod val="75000"/>
              <a:alpha val="71000"/>
            </a:schemeClr>
          </a:solidFill>
          <a:ln>
            <a:solidFill>
              <a:schemeClr val="accent1">
                <a:shade val="50000"/>
                <a:alpha val="7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Юдит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Штупанус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Judith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Stupanus</a:t>
            </a:r>
            <a:r>
              <a:rPr lang="ru-RU" sz="3200" dirty="0" smtClean="0"/>
              <a:t>)</a:t>
            </a:r>
            <a:endParaRPr lang="ru-RU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1643050"/>
            <a:ext cx="6429420" cy="4643470"/>
          </a:xfrm>
          <a:prstGeom prst="rect">
            <a:avLst/>
          </a:prstGeom>
          <a:solidFill>
            <a:schemeClr val="dk1">
              <a:alpha val="60000"/>
            </a:schemeClr>
          </a:solidFill>
          <a:ln/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8435" name="Picture 3" descr="D:\Ира\ИГНД\вышка\жена\жен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1857364"/>
            <a:ext cx="5929354" cy="4239488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12" descr="D:\Ира\Мои рисунки\обои\fullscreen\eola_full_sunset.jpg"/>
          <p:cNvPicPr>
            <a:picLocks noChangeAspect="1" noChangeArrowheads="1"/>
          </p:cNvPicPr>
          <p:nvPr/>
        </p:nvPicPr>
        <p:blipFill>
          <a:blip r:embed="rId2" cstate="print">
            <a:lum bright="24000"/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 descr="D:\Ира\Мои рисунки\обои\fullscreen\1.jpg"/>
          <p:cNvPicPr>
            <a:picLocks noChangeAspect="1" noChangeArrowheads="1"/>
          </p:cNvPicPr>
          <p:nvPr/>
        </p:nvPicPr>
        <p:blipFill>
          <a:blip r:embed="rId3" cstate="print">
            <a:lum bright="-17000"/>
          </a:blip>
          <a:srcRect/>
          <a:stretch>
            <a:fillRect/>
          </a:stretch>
        </p:blipFill>
        <p:spPr bwMode="auto">
          <a:xfrm>
            <a:off x="0" y="0"/>
            <a:ext cx="12172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500298" y="1643050"/>
            <a:ext cx="5929354" cy="4786346"/>
          </a:xfrm>
          <a:prstGeom prst="rect">
            <a:avLst/>
          </a:prstGeom>
          <a:solidFill>
            <a:schemeClr val="dk1">
              <a:alpha val="60000"/>
            </a:schemeClr>
          </a:solidFill>
          <a:ln/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289" name="Picture 1" descr="D:\Ира\ИГНД\вышка\бернулли\брахистохрон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1857364"/>
            <a:ext cx="5429270" cy="4343416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0" y="142852"/>
            <a:ext cx="5214942" cy="1500198"/>
          </a:xfrm>
          <a:prstGeom prst="rect">
            <a:avLst/>
          </a:prstGeom>
          <a:solidFill>
            <a:schemeClr val="bg1"/>
          </a:solidFill>
          <a:ln/>
          <a:effectLst>
            <a:softEdge rad="3175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28596" y="357166"/>
            <a:ext cx="45005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брахистохрона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кривая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наискорейшего спуска)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D:\Ира\Мои рисунки\обои\fullscreen\eola_full_sunset.jpg"/>
          <p:cNvPicPr>
            <a:picLocks noChangeAspect="1" noChangeArrowheads="1"/>
          </p:cNvPicPr>
          <p:nvPr/>
        </p:nvPicPr>
        <p:blipFill>
          <a:blip r:embed="rId2" cstate="print">
            <a:lum bright="24000"/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D:\Ира\Мои рисунки\обои\fullscreen\1.jpg"/>
          <p:cNvPicPr>
            <a:picLocks noChangeAspect="1" noChangeArrowheads="1"/>
          </p:cNvPicPr>
          <p:nvPr/>
        </p:nvPicPr>
        <p:blipFill>
          <a:blip r:embed="rId3" cstate="print">
            <a:lum bright="-17000"/>
          </a:blip>
          <a:srcRect/>
          <a:stretch>
            <a:fillRect/>
          </a:stretch>
        </p:blipFill>
        <p:spPr bwMode="auto">
          <a:xfrm>
            <a:off x="0" y="0"/>
            <a:ext cx="12172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14282" y="3571876"/>
            <a:ext cx="2714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Иоганн Бернулли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43240" y="4786322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В. Лейбниц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4282" y="214290"/>
            <a:ext cx="2714644" cy="3429024"/>
          </a:xfrm>
          <a:prstGeom prst="rect">
            <a:avLst/>
          </a:prstGeom>
          <a:solidFill>
            <a:schemeClr val="dk1">
              <a:alpha val="60000"/>
            </a:schemeClr>
          </a:solidFill>
          <a:ln/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286512" y="6072206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Якоб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Бернулли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28926" y="1142984"/>
            <a:ext cx="3000396" cy="3643338"/>
          </a:xfrm>
          <a:prstGeom prst="rect">
            <a:avLst/>
          </a:prstGeom>
          <a:solidFill>
            <a:schemeClr val="dk1">
              <a:alpha val="60000"/>
            </a:schemeClr>
          </a:solidFill>
          <a:ln/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072198" y="2000240"/>
            <a:ext cx="2786082" cy="4000528"/>
          </a:xfrm>
          <a:prstGeom prst="rect">
            <a:avLst/>
          </a:prstGeom>
          <a:solidFill>
            <a:schemeClr val="dk1">
              <a:alpha val="60000"/>
            </a:schemeClr>
          </a:solidFill>
          <a:ln/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0483" name="Picture 3" descr="D:\Ира\ИГНД\вышка\геи\иоганн, младший брат.jpg"/>
          <p:cNvPicPr>
            <a:picLocks noChangeAspect="1" noChangeArrowheads="1"/>
          </p:cNvPicPr>
          <p:nvPr/>
        </p:nvPicPr>
        <p:blipFill>
          <a:blip r:embed="rId4" cstate="print">
            <a:lum bright="13000" contrast="32000"/>
          </a:blip>
          <a:srcRect/>
          <a:stretch>
            <a:fillRect/>
          </a:stretch>
        </p:blipFill>
        <p:spPr bwMode="auto">
          <a:xfrm>
            <a:off x="428596" y="357166"/>
            <a:ext cx="2214578" cy="3056526"/>
          </a:xfrm>
          <a:prstGeom prst="rect">
            <a:avLst/>
          </a:prstGeom>
          <a:noFill/>
        </p:spPr>
      </p:pic>
      <p:pic>
        <p:nvPicPr>
          <p:cNvPr id="20482" name="Picture 2" descr="D:\Ира\ИГНД\вышка\геи\лейбниц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1357298"/>
            <a:ext cx="2523547" cy="3214710"/>
          </a:xfrm>
          <a:prstGeom prst="rect">
            <a:avLst/>
          </a:prstGeom>
          <a:noFill/>
        </p:spPr>
      </p:pic>
      <p:pic>
        <p:nvPicPr>
          <p:cNvPr id="8" name="Picture 2" descr="D:\Ира\ИГНД\вышка\бернулли\Jakob_Bernoull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2214554"/>
            <a:ext cx="2375109" cy="3603898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12" descr="D:\Ира\Мои рисунки\обои\fullscreen\eola_full_sunset.jpg"/>
          <p:cNvPicPr>
            <a:picLocks noChangeAspect="1" noChangeArrowheads="1"/>
          </p:cNvPicPr>
          <p:nvPr/>
        </p:nvPicPr>
        <p:blipFill>
          <a:blip r:embed="rId2" cstate="print">
            <a:lum bright="24000"/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 descr="D:\Ира\Мои рисунки\обои\fullscreen\1.jpg"/>
          <p:cNvPicPr>
            <a:picLocks noChangeAspect="1" noChangeArrowheads="1"/>
          </p:cNvPicPr>
          <p:nvPr/>
        </p:nvPicPr>
        <p:blipFill>
          <a:blip r:embed="rId3" cstate="print">
            <a:lum bright="-17000"/>
          </a:blip>
          <a:srcRect/>
          <a:stretch>
            <a:fillRect/>
          </a:stretch>
        </p:blipFill>
        <p:spPr bwMode="auto">
          <a:xfrm>
            <a:off x="0" y="0"/>
            <a:ext cx="12172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500826" y="285728"/>
            <a:ext cx="2500330" cy="1000132"/>
          </a:xfrm>
          <a:prstGeom prst="rect">
            <a:avLst/>
          </a:prstGeom>
          <a:solidFill>
            <a:schemeClr val="accent4">
              <a:lumMod val="75000"/>
              <a:alpha val="71000"/>
            </a:schemeClr>
          </a:solidFill>
          <a:ln>
            <a:solidFill>
              <a:schemeClr val="accent1">
                <a:shade val="50000"/>
                <a:alpha val="7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Базельский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университет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500034" y="1428736"/>
            <a:ext cx="8143932" cy="5214974"/>
            <a:chOff x="500034" y="1428736"/>
            <a:chExt cx="8143932" cy="5214974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500034" y="1428736"/>
              <a:ext cx="8143932" cy="5214974"/>
            </a:xfrm>
            <a:prstGeom prst="rect">
              <a:avLst/>
            </a:prstGeom>
            <a:solidFill>
              <a:schemeClr val="dk1">
                <a:alpha val="60000"/>
              </a:schemeClr>
            </a:solidFill>
            <a:ln/>
            <a:effectLst>
              <a:softEdge rad="127000"/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pic>
          <p:nvPicPr>
            <p:cNvPr id="11265" name="Picture 1" descr="D:\Ира\ИГНД\вышка\универ\Цюрихский университет2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348" y="1643050"/>
              <a:ext cx="7637287" cy="4643471"/>
            </a:xfrm>
            <a:prstGeom prst="rect">
              <a:avLst/>
            </a:prstGeom>
            <a:noFill/>
          </p:spPr>
        </p:pic>
      </p:grpSp>
      <p:grpSp>
        <p:nvGrpSpPr>
          <p:cNvPr id="16" name="Группа 15"/>
          <p:cNvGrpSpPr/>
          <p:nvPr/>
        </p:nvGrpSpPr>
        <p:grpSpPr>
          <a:xfrm>
            <a:off x="642910" y="1071546"/>
            <a:ext cx="8501090" cy="5572164"/>
            <a:chOff x="2143108" y="2143116"/>
            <a:chExt cx="7215238" cy="4929222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2143108" y="2143116"/>
              <a:ext cx="7215238" cy="4929222"/>
            </a:xfrm>
            <a:prstGeom prst="rect">
              <a:avLst/>
            </a:prstGeom>
            <a:solidFill>
              <a:schemeClr val="dk1">
                <a:alpha val="60000"/>
              </a:schemeClr>
            </a:solidFill>
            <a:ln/>
            <a:effectLst>
              <a:softEdge rad="127000"/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pic>
          <p:nvPicPr>
            <p:cNvPr id="11266" name="Picture 2" descr="D:\Ира\ИГНД\вышка\бернулли\парижская академия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462184" y="2357490"/>
              <a:ext cx="6681816" cy="4500510"/>
            </a:xfrm>
            <a:prstGeom prst="rect">
              <a:avLst/>
            </a:prstGeom>
            <a:noFill/>
          </p:spPr>
        </p:pic>
      </p:grpSp>
      <p:sp>
        <p:nvSpPr>
          <p:cNvPr id="14" name="Прямоугольник 13"/>
          <p:cNvSpPr/>
          <p:nvPr/>
        </p:nvSpPr>
        <p:spPr>
          <a:xfrm>
            <a:off x="1785918" y="214290"/>
            <a:ext cx="2428860" cy="1000132"/>
          </a:xfrm>
          <a:prstGeom prst="rect">
            <a:avLst/>
          </a:prstGeom>
          <a:solidFill>
            <a:schemeClr val="accent4">
              <a:lumMod val="75000"/>
              <a:alpha val="71000"/>
            </a:schemeClr>
          </a:solidFill>
          <a:ln>
            <a:solidFill>
              <a:schemeClr val="accent1">
                <a:shade val="50000"/>
                <a:alpha val="7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Парижская Академия наук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D:\Ира\Мои рисунки\обои\fullscreen\eola_full_sunset.jpg"/>
          <p:cNvPicPr>
            <a:picLocks noChangeAspect="1" noChangeArrowheads="1"/>
          </p:cNvPicPr>
          <p:nvPr/>
        </p:nvPicPr>
        <p:blipFill>
          <a:blip r:embed="rId2" cstate="print">
            <a:lum bright="24000"/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D:\Ира\Мои рисунки\обои\fullscreen\1.jpg"/>
          <p:cNvPicPr>
            <a:picLocks noChangeAspect="1" noChangeArrowheads="1"/>
          </p:cNvPicPr>
          <p:nvPr/>
        </p:nvPicPr>
        <p:blipFill>
          <a:blip r:embed="rId3" cstate="print">
            <a:lum bright="-17000"/>
          </a:blip>
          <a:srcRect/>
          <a:stretch>
            <a:fillRect/>
          </a:stretch>
        </p:blipFill>
        <p:spPr bwMode="auto">
          <a:xfrm>
            <a:off x="0" y="0"/>
            <a:ext cx="12172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929058" y="785794"/>
            <a:ext cx="5000660" cy="2714644"/>
          </a:xfrm>
          <a:prstGeom prst="rect">
            <a:avLst/>
          </a:prstGeom>
          <a:solidFill>
            <a:schemeClr val="bg1"/>
          </a:solidFill>
          <a:ln/>
          <a:effectLst>
            <a:softEdge rad="3175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9459" name="Picture 3" descr="D:\Ира\ИГНД\вышка\бернулли\полукубическая3.png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928670"/>
            <a:ext cx="4607751" cy="235745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28596" y="285728"/>
            <a:ext cx="3643338" cy="6572272"/>
          </a:xfrm>
          <a:prstGeom prst="rect">
            <a:avLst/>
          </a:prstGeom>
          <a:solidFill>
            <a:schemeClr val="dk1">
              <a:alpha val="60000"/>
            </a:schemeClr>
          </a:solidFill>
          <a:ln/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9458" name="Picture 2" descr="D:\Ира\ИГНД\вышка\бернулли\полукубическа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571480"/>
            <a:ext cx="3214710" cy="600483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D:\Ира\Мои рисунки\обои\fullscreen\eola_full_sunset.jpg"/>
          <p:cNvPicPr>
            <a:picLocks noChangeAspect="1" noChangeArrowheads="1"/>
          </p:cNvPicPr>
          <p:nvPr/>
        </p:nvPicPr>
        <p:blipFill>
          <a:blip r:embed="rId2" cstate="print">
            <a:lum bright="24000"/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D:\Ира\Мои рисунки\обои\fullscreen\1.jpg"/>
          <p:cNvPicPr>
            <a:picLocks noChangeAspect="1" noChangeArrowheads="1"/>
          </p:cNvPicPr>
          <p:nvPr/>
        </p:nvPicPr>
        <p:blipFill>
          <a:blip r:embed="rId3" cstate="print">
            <a:lum bright="-17000"/>
          </a:blip>
          <a:srcRect/>
          <a:stretch>
            <a:fillRect/>
          </a:stretch>
        </p:blipFill>
        <p:spPr bwMode="auto">
          <a:xfrm>
            <a:off x="0" y="0"/>
            <a:ext cx="12172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 descr="D:\Ира\ИГНД\вышка\бернулли\логарифмическая спираль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57166"/>
            <a:ext cx="2928958" cy="2376217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8" name="TextBox 7"/>
          <p:cNvSpPr txBox="1"/>
          <p:nvPr/>
        </p:nvSpPr>
        <p:spPr>
          <a:xfrm>
            <a:off x="214282" y="2857496"/>
            <a:ext cx="3857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огарифмическая спираль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71670" y="6143644"/>
            <a:ext cx="178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циклоида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508" name="Picture 4" descr="D:\Ира\ИГНД\вышка\бернулли\лемнистика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3357562"/>
            <a:ext cx="2643206" cy="2643207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1" name="TextBox 10"/>
          <p:cNvSpPr txBox="1"/>
          <p:nvPr/>
        </p:nvSpPr>
        <p:spPr>
          <a:xfrm>
            <a:off x="5357818" y="6143644"/>
            <a:ext cx="314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лемниската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509" name="Picture 5" descr="D:\Ира\ИГНД\вышка\бернулли\цепная лин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43372" y="357166"/>
            <a:ext cx="3810000" cy="2466975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3" name="TextBox 12"/>
          <p:cNvSpPr txBox="1"/>
          <p:nvPr/>
        </p:nvSpPr>
        <p:spPr>
          <a:xfrm>
            <a:off x="4500562" y="2857496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епная линия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214282" y="3643314"/>
            <a:ext cx="4143404" cy="2571768"/>
            <a:chOff x="214282" y="3643314"/>
            <a:chExt cx="4143404" cy="2571768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214282" y="3643314"/>
              <a:ext cx="4143404" cy="2500330"/>
            </a:xfrm>
            <a:prstGeom prst="rect">
              <a:avLst/>
            </a:prstGeom>
            <a:solidFill>
              <a:schemeClr val="bg1"/>
            </a:solidFill>
            <a:ln/>
            <a:effectLst>
              <a:softEdge rad="63500"/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1507" name="Picture 3" descr="D:\Ира\ИГНД\вышка\бернулли\циклоида3.gif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85720" y="3643314"/>
              <a:ext cx="3857652" cy="2571768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D:\Ира\Мои рисунки\обои\fullscreen\eola_full_sunset.jpg"/>
          <p:cNvPicPr>
            <a:picLocks noChangeAspect="1" noChangeArrowheads="1"/>
          </p:cNvPicPr>
          <p:nvPr/>
        </p:nvPicPr>
        <p:blipFill>
          <a:blip r:embed="rId2" cstate="print">
            <a:lum bright="24000"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D:\Ира\Мои рисунки\обои\fullscreen\1.jpg"/>
          <p:cNvPicPr>
            <a:picLocks noChangeAspect="1" noChangeArrowheads="1"/>
          </p:cNvPicPr>
          <p:nvPr/>
        </p:nvPicPr>
        <p:blipFill>
          <a:blip r:embed="rId3" cstate="print">
            <a:lum bright="-17000"/>
          </a:blip>
          <a:srcRect/>
          <a:stretch>
            <a:fillRect/>
          </a:stretch>
        </p:blipFill>
        <p:spPr bwMode="auto">
          <a:xfrm>
            <a:off x="0" y="0"/>
            <a:ext cx="12172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572132" y="785794"/>
            <a:ext cx="2500330" cy="1000132"/>
          </a:xfrm>
          <a:prstGeom prst="rect">
            <a:avLst/>
          </a:prstGeom>
          <a:solidFill>
            <a:schemeClr val="accent4">
              <a:lumMod val="75000"/>
              <a:alpha val="71000"/>
            </a:schemeClr>
          </a:solidFill>
          <a:ln>
            <a:solidFill>
              <a:schemeClr val="accent1">
                <a:shade val="50000"/>
                <a:alpha val="7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Надпись на могиле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214290"/>
            <a:ext cx="4929222" cy="6357982"/>
          </a:xfrm>
          <a:prstGeom prst="rect">
            <a:avLst/>
          </a:prstGeom>
          <a:solidFill>
            <a:schemeClr val="dk1">
              <a:alpha val="60000"/>
            </a:schemeClr>
          </a:solidFill>
          <a:ln/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2530" name="Picture 2" descr="D:\Ира\ИГНД\вышка\бернулли\на гробнц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57166"/>
            <a:ext cx="4500594" cy="6000792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D:\Ира\Мои рисунки\обои\fullscreen\eola_full_sunset.jpg"/>
          <p:cNvPicPr>
            <a:picLocks noChangeAspect="1" noChangeArrowheads="1"/>
          </p:cNvPicPr>
          <p:nvPr/>
        </p:nvPicPr>
        <p:blipFill>
          <a:blip r:embed="rId2" cstate="print">
            <a:lum bright="24000"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D:\Ира\Мои рисунки\обои\fullscreen\1.jpg"/>
          <p:cNvPicPr>
            <a:picLocks noChangeAspect="1" noChangeArrowheads="1"/>
          </p:cNvPicPr>
          <p:nvPr/>
        </p:nvPicPr>
        <p:blipFill>
          <a:blip r:embed="rId3" cstate="print">
            <a:lum bright="-17000"/>
          </a:blip>
          <a:srcRect/>
          <a:stretch>
            <a:fillRect/>
          </a:stretch>
        </p:blipFill>
        <p:spPr bwMode="auto">
          <a:xfrm>
            <a:off x="0" y="0"/>
            <a:ext cx="12172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57224" y="785794"/>
            <a:ext cx="5357850" cy="928694"/>
          </a:xfrm>
          <a:prstGeom prst="rect">
            <a:avLst/>
          </a:prstGeom>
          <a:solidFill>
            <a:schemeClr val="dk1">
              <a:alpha val="60000"/>
            </a:schemeClr>
          </a:solidFill>
          <a:ln/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285852" y="928670"/>
            <a:ext cx="721523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«Искусство догадок», 1713 г.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  «По мере увеличения числа опытов 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частота события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сближается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со значением вероятности,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 то есть со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«степенью уверенности в результате».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D:\Ира\Мои рисунки\обои\fullscreen\eola_full_sunset.jpg"/>
          <p:cNvPicPr>
            <a:picLocks noChangeAspect="1" noChangeArrowheads="1"/>
          </p:cNvPicPr>
          <p:nvPr/>
        </p:nvPicPr>
        <p:blipFill>
          <a:blip r:embed="rId2" cstate="print">
            <a:lum bright="24000"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D:\Ира\Мои рисунки\обои\fullscreen\1.jpg"/>
          <p:cNvPicPr>
            <a:picLocks noChangeAspect="1" noChangeArrowheads="1"/>
          </p:cNvPicPr>
          <p:nvPr/>
        </p:nvPicPr>
        <p:blipFill>
          <a:blip r:embed="rId3" cstate="print">
            <a:lum bright="-17000"/>
          </a:blip>
          <a:srcRect/>
          <a:stretch>
            <a:fillRect/>
          </a:stretch>
        </p:blipFill>
        <p:spPr bwMode="auto">
          <a:xfrm>
            <a:off x="0" y="0"/>
            <a:ext cx="12172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71472" y="714332"/>
            <a:ext cx="6286544" cy="6143668"/>
          </a:xfrm>
          <a:prstGeom prst="rect">
            <a:avLst/>
          </a:prstGeom>
          <a:solidFill>
            <a:schemeClr val="dk1">
              <a:alpha val="60000"/>
            </a:schemeClr>
          </a:solidFill>
          <a:ln/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4578" name="Picture 2" descr="D:\Ира\ИГНД\вышка\бернулли\искусство предположений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928670"/>
            <a:ext cx="5857875" cy="570547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000232" y="214290"/>
            <a:ext cx="7358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Трактат «Искусство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предположений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1713г.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Ира\Рисунки\обои\fullscreen\eola_full_graphite.jpg"/>
          <p:cNvPicPr>
            <a:picLocks noChangeAspect="1" noChangeArrowheads="1"/>
          </p:cNvPicPr>
          <p:nvPr/>
        </p:nvPicPr>
        <p:blipFill>
          <a:blip r:embed="rId2" cstate="print">
            <a:lum bright="-26000" contrast="5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D:\Ира\Мои рисунки\обои\fullscreen\1.jpg"/>
          <p:cNvPicPr>
            <a:picLocks noChangeAspect="1" noChangeArrowheads="1"/>
          </p:cNvPicPr>
          <p:nvPr/>
        </p:nvPicPr>
        <p:blipFill>
          <a:blip r:embed="rId3" cstate="print">
            <a:lum bright="-17000"/>
          </a:blip>
          <a:srcRect/>
          <a:stretch>
            <a:fillRect/>
          </a:stretch>
        </p:blipFill>
        <p:spPr bwMode="auto">
          <a:xfrm>
            <a:off x="0" y="0"/>
            <a:ext cx="12172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4282" y="1000108"/>
            <a:ext cx="8229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внимание..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^^</a:t>
            </a:r>
            <a:endParaRPr lang="ru-RU" sz="5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116</Words>
  <Application>Microsoft Office PowerPoint</Application>
  <PresentationFormat>Экран (4:3)</PresentationFormat>
  <Paragraphs>32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Спасибо за внимание..^^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17</cp:revision>
  <dcterms:created xsi:type="dcterms:W3CDTF">2009-12-23T15:00:25Z</dcterms:created>
  <dcterms:modified xsi:type="dcterms:W3CDTF">2009-12-23T17:47:25Z</dcterms:modified>
</cp:coreProperties>
</file>