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1"/>
  </p:notesMasterIdLst>
  <p:sldIdLst>
    <p:sldId id="256" r:id="rId2"/>
    <p:sldId id="257" r:id="rId3"/>
    <p:sldId id="259" r:id="rId4"/>
    <p:sldId id="258" r:id="rId5"/>
    <p:sldId id="260" r:id="rId6"/>
    <p:sldId id="264" r:id="rId7"/>
    <p:sldId id="262" r:id="rId8"/>
    <p:sldId id="261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D98D0-EC93-46BF-8F1C-E18F66F88A18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F20A7-6788-4080-8C91-122AF4059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12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F20A7-6788-4080-8C91-122AF405915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785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6056" y="3200400"/>
            <a:ext cx="3229744" cy="1308720"/>
          </a:xfrm>
        </p:spPr>
        <p:txBody>
          <a:bodyPr/>
          <a:lstStyle/>
          <a:p>
            <a:pPr algn="ctr"/>
            <a:r>
              <a:rPr lang="ru-RU" sz="2400" dirty="0" smtClean="0"/>
              <a:t>Бернулли. Биография и вклад в науку.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4724400"/>
            <a:ext cx="2952328" cy="122488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Выполнила: студ.гр.2У00</a:t>
            </a:r>
          </a:p>
          <a:p>
            <a:r>
              <a:rPr lang="ru-RU" sz="1800" dirty="0"/>
              <a:t> </a:t>
            </a:r>
            <a:r>
              <a:rPr lang="ru-RU" sz="1800" dirty="0" smtClean="0"/>
              <a:t>                     </a:t>
            </a:r>
            <a:r>
              <a:rPr lang="ru-RU" sz="1800" dirty="0" err="1" smtClean="0"/>
              <a:t>Крутова</a:t>
            </a:r>
            <a:r>
              <a:rPr lang="ru-RU" sz="1800" dirty="0" smtClean="0"/>
              <a:t> Н.</a:t>
            </a: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4144963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858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7128792" cy="681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73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Якоб Бернулли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Учёба\математика\3 сесместр\bernou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936" y="548680"/>
            <a:ext cx="34290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32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Иоганн Бернулли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210" y="685800"/>
            <a:ext cx="3413379" cy="3886200"/>
          </a:xfrm>
        </p:spPr>
      </p:pic>
    </p:spTree>
    <p:extLst>
      <p:ext uri="{BB962C8B-B14F-4D97-AF65-F5344CB8AC3E}">
        <p14:creationId xmlns:p14="http://schemas.microsoft.com/office/powerpoint/2010/main" val="180503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Искусство предположения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66" y="685800"/>
            <a:ext cx="3991867" cy="3886200"/>
          </a:xfrm>
        </p:spPr>
      </p:pic>
    </p:spTree>
    <p:extLst>
      <p:ext uri="{BB962C8B-B14F-4D97-AF65-F5344CB8AC3E}">
        <p14:creationId xmlns:p14="http://schemas.microsoft.com/office/powerpoint/2010/main" val="12455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949280"/>
            <a:ext cx="6781800" cy="65496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48680"/>
            <a:ext cx="4248472" cy="5399100"/>
          </a:xfrm>
        </p:spPr>
      </p:pic>
    </p:spTree>
    <p:extLst>
      <p:ext uri="{BB962C8B-B14F-4D97-AF65-F5344CB8AC3E}">
        <p14:creationId xmlns:p14="http://schemas.microsoft.com/office/powerpoint/2010/main" val="765208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97152"/>
            <a:ext cx="6781800" cy="16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24744"/>
            <a:ext cx="7543800" cy="359127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Дифференциальное </a:t>
            </a:r>
            <a:r>
              <a:rPr lang="ru-RU" dirty="0"/>
              <a:t>уравнение Бернулли — в честь Якоба.</a:t>
            </a:r>
          </a:p>
          <a:p>
            <a:r>
              <a:rPr lang="ru-RU" dirty="0" smtClean="0"/>
              <a:t>Закон </a:t>
            </a:r>
            <a:r>
              <a:rPr lang="ru-RU" dirty="0"/>
              <a:t>Бернулли и Интеграл Бернулли в гидродинамике — в честь Даниила.</a:t>
            </a:r>
          </a:p>
          <a:p>
            <a:r>
              <a:rPr lang="ru-RU" dirty="0" smtClean="0"/>
              <a:t>Лемниската </a:t>
            </a:r>
            <a:r>
              <a:rPr lang="ru-RU" dirty="0"/>
              <a:t>Бернулли — в честь Якоба.</a:t>
            </a:r>
          </a:p>
          <a:p>
            <a:r>
              <a:rPr lang="ru-RU" dirty="0" smtClean="0"/>
              <a:t>Многочлен </a:t>
            </a:r>
            <a:r>
              <a:rPr lang="ru-RU" dirty="0"/>
              <a:t>Бернулли — в честь Якоба.</a:t>
            </a:r>
          </a:p>
          <a:p>
            <a:r>
              <a:rPr lang="ru-RU" dirty="0" smtClean="0"/>
              <a:t>Неравенство </a:t>
            </a:r>
            <a:r>
              <a:rPr lang="ru-RU" dirty="0"/>
              <a:t>Бернулли — в честь Иоганна.</a:t>
            </a:r>
          </a:p>
          <a:p>
            <a:r>
              <a:rPr lang="ru-RU" dirty="0" smtClean="0"/>
              <a:t>Распределение </a:t>
            </a:r>
            <a:r>
              <a:rPr lang="ru-RU" dirty="0"/>
              <a:t>Бернулли в теории вероятностей — в честь Якоба.</a:t>
            </a:r>
          </a:p>
          <a:p>
            <a:r>
              <a:rPr lang="ru-RU" dirty="0" smtClean="0"/>
              <a:t>Числа </a:t>
            </a:r>
            <a:r>
              <a:rPr lang="ru-RU" dirty="0"/>
              <a:t>Бернулли — в честь Якоба.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78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25144"/>
            <a:ext cx="6781800" cy="1375048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Эпитафия и спираль на гробнице Якоба Бернулли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04664"/>
            <a:ext cx="4176464" cy="4248472"/>
          </a:xfrm>
        </p:spPr>
      </p:pic>
    </p:spTree>
    <p:extLst>
      <p:ext uri="{BB962C8B-B14F-4D97-AF65-F5344CB8AC3E}">
        <p14:creationId xmlns:p14="http://schemas.microsoft.com/office/powerpoint/2010/main" val="35321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2276872"/>
            <a:ext cx="67818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30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336</TotalTime>
  <Words>91</Words>
  <Application>Microsoft Office PowerPoint</Application>
  <PresentationFormat>Экран (4:3)</PresentationFormat>
  <Paragraphs>16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NewsPrint</vt:lpstr>
      <vt:lpstr>Бернулли. Биография и вклад в науку.</vt:lpstr>
      <vt:lpstr>Презентация PowerPoint</vt:lpstr>
      <vt:lpstr>Якоб Бернулли</vt:lpstr>
      <vt:lpstr>Иоганн Бернулли</vt:lpstr>
      <vt:lpstr>Искусство предположения</vt:lpstr>
      <vt:lpstr>Презентация PowerPoint</vt:lpstr>
      <vt:lpstr>Презентация PowerPoint</vt:lpstr>
      <vt:lpstr>Эпитафия и спираль на гробнице Якоба Бернулли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Алина</cp:lastModifiedBy>
  <cp:revision>11</cp:revision>
  <dcterms:created xsi:type="dcterms:W3CDTF">2011-11-23T14:02:20Z</dcterms:created>
  <dcterms:modified xsi:type="dcterms:W3CDTF">2011-11-23T20:11:03Z</dcterms:modified>
</cp:coreProperties>
</file>