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47C5583-4737-4215-BF00-4496C2ED7DC7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EEEC7A8-40E7-4A8D-9408-CD95EA8273A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Бернард </a:t>
            </a:r>
            <a:r>
              <a:rPr lang="ru-RU" dirty="0" err="1" smtClean="0"/>
              <a:t>Больцано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77072"/>
            <a:ext cx="7880920" cy="2541458"/>
          </a:xfrm>
        </p:spPr>
        <p:txBody>
          <a:bodyPr/>
          <a:lstStyle/>
          <a:p>
            <a:pPr algn="r"/>
            <a:r>
              <a:rPr lang="ru-RU" dirty="0" smtClean="0"/>
              <a:t>Выполнила: студентка гр.2Г21 </a:t>
            </a:r>
            <a:r>
              <a:rPr lang="ru-RU" dirty="0" err="1" smtClean="0"/>
              <a:t>Лончакова</a:t>
            </a:r>
            <a:r>
              <a:rPr lang="ru-RU" dirty="0" smtClean="0"/>
              <a:t> Анна</a:t>
            </a:r>
          </a:p>
          <a:p>
            <a:pPr algn="r"/>
            <a:r>
              <a:rPr lang="ru-RU" dirty="0" smtClean="0"/>
              <a:t>Руководитель: доцент кафедры высшей математики </a:t>
            </a:r>
            <a:r>
              <a:rPr lang="ru-RU" dirty="0" err="1" smtClean="0"/>
              <a:t>Тарбокова</a:t>
            </a:r>
            <a:r>
              <a:rPr lang="ru-RU" dirty="0" smtClean="0"/>
              <a:t> Татьяна Васильевна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5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А.Н. Крылов : «Чистый математик, которого мы будем называть геометр, требует от своей науки-математики-прежде всего безукоризненной логичности и строгости суждений.»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 математиках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5227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5993904"/>
            <a:ext cx="7745505" cy="86409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Ч</a:t>
            </a:r>
            <a:r>
              <a:rPr lang="ru-RU" sz="3200" dirty="0" smtClean="0">
                <a:solidFill>
                  <a:schemeClr val="tx1"/>
                </a:solidFill>
              </a:rPr>
              <a:t>ешский математик</a:t>
            </a:r>
            <a:r>
              <a:rPr lang="ru-RU" sz="3200" dirty="0">
                <a:solidFill>
                  <a:schemeClr val="tx1"/>
                </a:solidFill>
              </a:rPr>
              <a:t>, философ и теолог</a:t>
            </a:r>
            <a:r>
              <a:rPr lang="ru-RU" sz="32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9975"/>
            <a:ext cx="8136904" cy="1728192"/>
          </a:xfrm>
        </p:spPr>
        <p:txBody>
          <a:bodyPr/>
          <a:lstStyle/>
          <a:p>
            <a:r>
              <a:rPr lang="ru-RU" sz="4000" b="1" dirty="0"/>
              <a:t>Бернард </a:t>
            </a:r>
            <a:r>
              <a:rPr lang="ru-RU" sz="4000" b="1" dirty="0" err="1" smtClean="0"/>
              <a:t>Больцано</a:t>
            </a:r>
            <a:r>
              <a:rPr lang="ru-RU" sz="4000" b="1" dirty="0" smtClean="0"/>
              <a:t> </a:t>
            </a:r>
            <a:br>
              <a:rPr lang="ru-RU" sz="4000" b="1" dirty="0" smtClean="0"/>
            </a:br>
            <a:r>
              <a:rPr lang="ru-RU" sz="4000" b="1" dirty="0" smtClean="0"/>
              <a:t>(5 октября 1781-18 </a:t>
            </a:r>
            <a:r>
              <a:rPr lang="ru-RU" sz="4000" b="1" dirty="0" smtClean="0"/>
              <a:t>декабря 1848)</a:t>
            </a:r>
            <a:endParaRPr lang="ru-RU" sz="4000" b="1" dirty="0"/>
          </a:p>
        </p:txBody>
      </p:sp>
      <p:pic>
        <p:nvPicPr>
          <p:cNvPr id="1026" name="Picture 2" descr="C:\Users\User\Desktop\0409105025_1_bolcan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9" t="2522" r="3826" b="10681"/>
          <a:stretch/>
        </p:blipFill>
        <p:spPr bwMode="auto">
          <a:xfrm>
            <a:off x="2784764" y="1484784"/>
            <a:ext cx="3560618" cy="4544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08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Окончил Карлов университет в Праге (факультет философии в 1800, факультет теологии в 1805</a:t>
            </a:r>
            <a:r>
              <a:rPr lang="ru-RU" sz="2800" dirty="0" smtClean="0"/>
              <a:t>)</a:t>
            </a:r>
          </a:p>
          <a:p>
            <a:r>
              <a:rPr lang="ru-RU" sz="2800" dirty="0"/>
              <a:t>Занимал кафедру истории религии Карлова Университета с 1805 по 1820, затем лишен права чтения лекций за «вольнодумство», после чего смог работать только над проблемами математики и </a:t>
            </a:r>
            <a:r>
              <a:rPr lang="ru-RU" sz="2800" dirty="0" smtClean="0"/>
              <a:t>логики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820472" cy="1602930"/>
          </a:xfrm>
        </p:spPr>
        <p:txBody>
          <a:bodyPr/>
          <a:lstStyle/>
          <a:p>
            <a:r>
              <a:rPr lang="ru-RU" b="1" dirty="0" smtClean="0"/>
              <a:t>Начало научной деятельности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3025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98495" y="1988840"/>
            <a:ext cx="7745505" cy="3877815"/>
          </a:xfrm>
        </p:spPr>
        <p:txBody>
          <a:bodyPr/>
          <a:lstStyle/>
          <a:p>
            <a:pPr algn="r"/>
            <a:r>
              <a:rPr lang="ru-RU" dirty="0"/>
              <a:t>По своим взглядам на будущее устройство общества он был утопическим социалистом. В своей книге "О наилучшем государстве" он выдвигал идеал общества, где не будет частной собственности и разрыва между умственным и физическим трудом, но будет сохранен аппарат государственного принуждения; хозяйство будет вестись на плановых началах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6263" cy="1054250"/>
          </a:xfrm>
        </p:spPr>
        <p:txBody>
          <a:bodyPr/>
          <a:lstStyle/>
          <a:p>
            <a:r>
              <a:rPr lang="ru-RU" b="1" dirty="0" smtClean="0"/>
              <a:t>Взгляды математика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на будущее</a:t>
            </a:r>
            <a:endParaRPr lang="ru-RU" b="1" dirty="0"/>
          </a:p>
        </p:txBody>
      </p:sp>
      <p:pic>
        <p:nvPicPr>
          <p:cNvPr id="2050" name="Picture 2" descr="C:\Users\User\Desktop\cover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4250"/>
            <a:ext cx="2106100" cy="31451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5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Больцано</a:t>
            </a:r>
            <a:r>
              <a:rPr lang="ru-RU" dirty="0"/>
              <a:t> первым подошел к арифметической теории действительного числа (в опубликованных рукописях 1816—1819</a:t>
            </a:r>
            <a:r>
              <a:rPr lang="ru-RU" dirty="0" smtClean="0"/>
              <a:t>)</a:t>
            </a:r>
          </a:p>
          <a:p>
            <a:r>
              <a:rPr lang="ru-RU" dirty="0" smtClean="0"/>
              <a:t>Им </a:t>
            </a:r>
            <a:r>
              <a:rPr lang="ru-RU" dirty="0"/>
              <a:t>также были выдвинуты базисные теоремы и понятия математики, к которым мировая наука подошла существенно позднее: примеры непрерывных, но нигде не дифференцируемых функций, полученные при помощи геометрических соображений (</a:t>
            </a:r>
            <a:r>
              <a:rPr lang="ru-RU" dirty="0" smtClean="0"/>
              <a:t>1830)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56263" cy="1054250"/>
          </a:xfrm>
        </p:spPr>
        <p:txBody>
          <a:bodyPr/>
          <a:lstStyle/>
          <a:p>
            <a:r>
              <a:rPr lang="ru-RU" sz="4400" b="1" dirty="0" smtClean="0"/>
              <a:t>Труды </a:t>
            </a:r>
            <a:r>
              <a:rPr lang="ru-RU" sz="4400" b="1" dirty="0"/>
              <a:t>по логическим основаниям математического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331766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этих </a:t>
            </a:r>
            <a:r>
              <a:rPr lang="ru-RU" dirty="0" err="1" smtClean="0"/>
              <a:t>тудах</a:t>
            </a:r>
            <a:r>
              <a:rPr lang="ru-RU" dirty="0" smtClean="0"/>
              <a:t> </a:t>
            </a:r>
            <a:r>
              <a:rPr lang="ru-RU" dirty="0" err="1" smtClean="0"/>
              <a:t>Больцано</a:t>
            </a:r>
            <a:r>
              <a:rPr lang="ru-RU" dirty="0" smtClean="0"/>
              <a:t> </a:t>
            </a:r>
            <a:r>
              <a:rPr lang="ru-RU" dirty="0"/>
              <a:t>подошел к теории бесконечных множеств. Им была доказана теорема (известная как теорема </a:t>
            </a:r>
            <a:r>
              <a:rPr lang="ru-RU" dirty="0" err="1"/>
              <a:t>Больцано</a:t>
            </a:r>
            <a:r>
              <a:rPr lang="ru-RU" dirty="0"/>
              <a:t>-Вейерштрасса) о том, что каждое ограниченное бесконечное множество имеет по крайней мере одну предельную точку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r>
              <a:rPr lang="ru-RU" dirty="0" err="1"/>
              <a:t>Больцано</a:t>
            </a:r>
            <a:r>
              <a:rPr lang="ru-RU" dirty="0"/>
              <a:t> явился предшественником Кантора в исследовании бесконечных множеств.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/>
          <a:lstStyle/>
          <a:p>
            <a:r>
              <a:rPr lang="ru-RU" b="1" dirty="0"/>
              <a:t>«Парадоксы </a:t>
            </a:r>
            <a:r>
              <a:rPr lang="ru-RU" b="1" dirty="0" smtClean="0"/>
              <a:t>бесконечного»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851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7624" y="1988840"/>
            <a:ext cx="7745505" cy="3877815"/>
          </a:xfrm>
        </p:spPr>
        <p:txBody>
          <a:bodyPr/>
          <a:lstStyle/>
          <a:p>
            <a:pPr algn="r"/>
            <a:r>
              <a:rPr lang="ru-RU" dirty="0"/>
              <a:t>Эта книга содержит исторически первый перевод (выборочный) на русский язык четырехтомного, самого главного логико-методологического и философского сочинения великого европейского ученого-энциклопедиста Бернарда </a:t>
            </a:r>
            <a:r>
              <a:rPr lang="ru-RU" dirty="0" err="1"/>
              <a:t>Больцано</a:t>
            </a:r>
            <a:r>
              <a:rPr lang="ru-RU" dirty="0"/>
              <a:t> "</a:t>
            </a:r>
            <a:r>
              <a:rPr lang="ru-RU" dirty="0" err="1"/>
              <a:t>Наукоучение</a:t>
            </a:r>
            <a:r>
              <a:rPr lang="ru-RU" dirty="0"/>
              <a:t>", которое было опубликовано на немецком языке более полутора веков назад. В этом сочинении </a:t>
            </a:r>
            <a:r>
              <a:rPr lang="ru-RU" dirty="0" err="1"/>
              <a:t>Больцано</a:t>
            </a:r>
            <a:r>
              <a:rPr lang="ru-RU" dirty="0"/>
              <a:t> создает новую логику как эффективное средство построения любой науки.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</p:spPr>
        <p:txBody>
          <a:bodyPr/>
          <a:lstStyle/>
          <a:p>
            <a:r>
              <a:rPr lang="ru-RU" sz="4800" b="1" dirty="0" smtClean="0"/>
              <a:t>Книга «Учение о науке»</a:t>
            </a:r>
            <a:endParaRPr lang="ru-RU" sz="4800" b="1" dirty="0"/>
          </a:p>
        </p:txBody>
      </p:sp>
      <p:pic>
        <p:nvPicPr>
          <p:cNvPr id="3074" name="Picture 2" descr="C:\Users\User\Desktop\1042958325_15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2420888"/>
            <a:ext cx="3305409" cy="3305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3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Опр. Если </a:t>
            </a:r>
            <a:r>
              <a:rPr lang="ru-RU" dirty="0"/>
              <a:t>непрерывная функция принимает два значение, то она принимает и любое значение между ними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31"/>
            <a:ext cx="7756263" cy="1944216"/>
          </a:xfrm>
        </p:spPr>
        <p:txBody>
          <a:bodyPr/>
          <a:lstStyle/>
          <a:p>
            <a:r>
              <a:rPr lang="ru-RU" sz="2800" b="1" dirty="0" err="1"/>
              <a:t>Теоре́ма</a:t>
            </a:r>
            <a:r>
              <a:rPr lang="ru-RU" sz="2800" b="1" dirty="0"/>
              <a:t> </a:t>
            </a:r>
            <a:r>
              <a:rPr lang="ru-RU" sz="2800" b="1" dirty="0" err="1"/>
              <a:t>Больца́но</a:t>
            </a:r>
            <a:r>
              <a:rPr lang="ru-RU" sz="2800" b="1" dirty="0"/>
              <a:t> — Коши́ о промежуточных значениях непрерывной функции в математическом анализе и общей топологии</a:t>
            </a:r>
            <a:r>
              <a:rPr lang="ru-RU" sz="2800" dirty="0"/>
              <a:t> 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0" t="47222" r="31172" b="38826"/>
          <a:stretch/>
        </p:blipFill>
        <p:spPr bwMode="auto">
          <a:xfrm>
            <a:off x="539552" y="3645024"/>
            <a:ext cx="8356094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65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(Теорема о нуле непрерывной функции.) Если функция на концах отрезка принимает значения противоположных знаков, то существует точка, в которой она равна нулю. Формально: пусть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/>
              <a:t>Следствие теоремы</a:t>
            </a:r>
            <a:endParaRPr lang="ru-RU" sz="4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4" t="44593" r="36837" b="51836"/>
          <a:stretch/>
        </p:blipFill>
        <p:spPr bwMode="auto">
          <a:xfrm>
            <a:off x="395536" y="3940989"/>
            <a:ext cx="7980891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67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dirty="0"/>
              <a:t>Бернард </a:t>
            </a:r>
            <a:r>
              <a:rPr lang="ru-RU" sz="2800" dirty="0" err="1"/>
              <a:t>Больцано</a:t>
            </a:r>
            <a:r>
              <a:rPr lang="ru-RU" sz="2800" dirty="0"/>
              <a:t> выдающийся математик 18 века. Его основные работы относятся к теории множеств, математическому анализу, механике и физике. Внес важный вклад в математическую логику и теорию множеств, последней посвящены «Парадоксы бесконечного», изданные после смерти автора (1851).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Заключение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728239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10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297</TotalTime>
  <Words>364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Твердый переплет</vt:lpstr>
      <vt:lpstr>Бернард Больцано</vt:lpstr>
      <vt:lpstr>О математиках</vt:lpstr>
      <vt:lpstr>Бернард Больцано  (5 октября 1781-18 декабря 1848)</vt:lpstr>
      <vt:lpstr>Начало научной деятельности</vt:lpstr>
      <vt:lpstr>Взгляды математика  на будущее</vt:lpstr>
      <vt:lpstr>Труды по логическим основаниям математического анализа</vt:lpstr>
      <vt:lpstr>«Парадоксы бесконечного»</vt:lpstr>
      <vt:lpstr>Книга «Учение о науке»</vt:lpstr>
      <vt:lpstr>Теоре́ма Больца́но — Коши́ о промежуточных значениях непрерывной функции в математическом анализе и общей топологии </vt:lpstr>
      <vt:lpstr>Следствие теоремы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Бернард Больцано</dc:title>
  <dc:creator>Анна</dc:creator>
  <cp:lastModifiedBy>Олеся</cp:lastModifiedBy>
  <cp:revision>10</cp:revision>
  <dcterms:created xsi:type="dcterms:W3CDTF">2012-12-18T11:13:16Z</dcterms:created>
  <dcterms:modified xsi:type="dcterms:W3CDTF">2012-12-25T15:05:15Z</dcterms:modified>
</cp:coreProperties>
</file>