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57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75656" y="1412776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</a:rPr>
              <a:t>Комплексные числа</a:t>
            </a:r>
            <a:endParaRPr lang="ru-RU" sz="48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15719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Выполнила: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Балапанова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Диана гр. 2У31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Проверила :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Тарбокова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Татьяна Васильевна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5" name="Picture 3" descr="D:\Users\Diana\Desktop\Kardanodz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76672"/>
            <a:ext cx="4536504" cy="553801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9" name="Picture 3" descr="D:\Users\Diana\Desktop\838_1_ma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04664"/>
            <a:ext cx="3888432" cy="530388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83768" y="594928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411760" y="5733256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Рафаэль Бомбелли</a:t>
            </a:r>
            <a:endParaRPr lang="ru-RU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3" name="Picture 3" descr="D:\Users\Diana\Desktop\deka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32656"/>
            <a:ext cx="4536504" cy="544951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59832" y="580526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Рене Декарт</a:t>
            </a:r>
            <a:endParaRPr lang="ru-RU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7" name="Picture 3" descr="D:\Users\Diana\Desktop\0000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404664"/>
            <a:ext cx="3826356" cy="48245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915816" y="5229200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Леонард  Эйлер</a:t>
            </a:r>
            <a:endParaRPr lang="ru-RU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1" name="Picture 3" descr="D:\Users\Diana\Desktop\gau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404664"/>
            <a:ext cx="4392488" cy="521443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339752" y="5733256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Карл Фридрих Гаусс</a:t>
            </a:r>
            <a:endParaRPr lang="ru-RU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5" name="Picture 3" descr="D:\Users\Diana\Desktop\загруженно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60648"/>
            <a:ext cx="3600400" cy="547973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27784" y="5733256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 smtClean="0"/>
              <a:t>Якоб</a:t>
            </a:r>
            <a:r>
              <a:rPr lang="ru-RU" sz="3600" dirty="0" smtClean="0"/>
              <a:t> Бернулли</a:t>
            </a:r>
            <a:endParaRPr lang="ru-RU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9" name="Picture 3" descr="D:\Users\Diana\Desktop\image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476672"/>
            <a:ext cx="4680520" cy="473311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051720" y="1340768"/>
            <a:ext cx="5328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en-US" sz="8000" dirty="0" smtClean="0">
                <a:solidFill>
                  <a:schemeClr val="accent1">
                    <a:lumMod val="75000"/>
                  </a:schemeClr>
                </a:solidFill>
              </a:rPr>
              <a:t>= a + b*</a:t>
            </a:r>
            <a:r>
              <a:rPr lang="en-US" sz="8000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endParaRPr lang="ru-RU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91680" y="3429000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и</a:t>
            </a: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> b</a:t>
            </a: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действительные числа</a:t>
            </a:r>
            <a:endParaRPr lang="ru-RU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63688" y="4005064"/>
            <a:ext cx="32028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мнимая </a:t>
            </a:r>
            <a:r>
              <a:rPr lang="ru-RU" sz="2800" dirty="0" err="1" smtClean="0">
                <a:solidFill>
                  <a:schemeClr val="accent1">
                    <a:lumMod val="75000"/>
                  </a:schemeClr>
                </a:solidFill>
              </a:rPr>
              <a:t>еденица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79" name="Picture 3" descr="D:\Users\Diana\Desktop\image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5" y="764704"/>
            <a:ext cx="5609187" cy="439248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267" name="Picture 3" descr="D:\Users\Diana\Desktop\kompleksnye_chisla_dlya_chainikov_clip_image02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692696"/>
            <a:ext cx="4547840" cy="452415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5603" name="Picture 3" descr="D:\Users\Diana\Desktop\image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76672"/>
            <a:ext cx="4896544" cy="495156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691680" y="764704"/>
            <a:ext cx="56011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Сложение комплексных чисел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1772816"/>
            <a:ext cx="48522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ru-RU" sz="3600" i="1" baseline="-25000" dirty="0" smtClean="0">
                <a:solidFill>
                  <a:schemeClr val="accent1">
                    <a:lumMod val="75000"/>
                  </a:schemeClr>
                </a:solidFill>
              </a:rPr>
              <a:t>1 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=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a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bi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и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ru-RU" sz="3600" i="1" baseline="-25000" dirty="0" smtClean="0">
                <a:solidFill>
                  <a:schemeClr val="accent1">
                    <a:lumMod val="75000"/>
                  </a:schemeClr>
                </a:solidFill>
              </a:rPr>
              <a:t>2 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=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c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 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di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2924944"/>
            <a:ext cx="32688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z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= (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) + (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91680" y="836712"/>
            <a:ext cx="5999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</a:rPr>
              <a:t>Вычитание комплексных чисел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772816"/>
            <a:ext cx="32592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  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 + 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bi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  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и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 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с + 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di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636912"/>
            <a:ext cx="11352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i="1" dirty="0" err="1" smtClean="0">
                <a:solidFill>
                  <a:schemeClr val="accent1">
                    <a:lumMod val="75000"/>
                  </a:schemeClr>
                </a:solidFill>
              </a:rPr>
              <a:t>х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 + у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23528" y="3573016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ru-RU" sz="3600" b="0" i="1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1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ru-RU" sz="3600" b="0" i="1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а-с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 = 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Значит,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3600" b="0" i="1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а+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- (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en-US" sz="3600" b="0" i="1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= (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+ (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en-US" sz="3600" b="0" i="1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19672" y="548680"/>
            <a:ext cx="65153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</a:rPr>
              <a:t>Произведение комплексных чисел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1556792"/>
            <a:ext cx="4254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z </a:t>
            </a:r>
            <a:r>
              <a:rPr lang="ru-RU" sz="3600" i="1" baseline="-250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=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a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bi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 и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ru-RU" sz="3600" i="1" baseline="-25000" dirty="0" smtClean="0">
                <a:solidFill>
                  <a:schemeClr val="accent1">
                    <a:lumMod val="75000"/>
                  </a:schemeClr>
                </a:solidFill>
              </a:rPr>
              <a:t>2 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=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c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 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di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91680" y="2276872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 =  (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ac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bd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) + (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ad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 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bc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, 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ru-RU" sz="3600" i="1" baseline="-250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ru-RU" sz="3600" i="1" baseline="-25000" dirty="0" smtClean="0">
                <a:solidFill>
                  <a:schemeClr val="accent1">
                    <a:lumMod val="75000"/>
                  </a:schemeClr>
                </a:solidFill>
              </a:rPr>
              <a:t>2 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= (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a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bi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)(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c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 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di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) = (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ac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bd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) + (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ad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 + 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bc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   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51720" y="692696"/>
            <a:ext cx="5306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</a:rPr>
              <a:t>Деление комплексных чисел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1700808"/>
            <a:ext cx="33986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a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 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bi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):(</a:t>
            </a:r>
            <a:r>
              <a:rPr lang="en-US" sz="3600" i="1" dirty="0" smtClean="0">
                <a:solidFill>
                  <a:schemeClr val="accent1">
                    <a:lumMod val="75000"/>
                  </a:schemeClr>
                </a:solidFill>
              </a:rPr>
              <a:t>c 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+ </a:t>
            </a:r>
            <a:r>
              <a:rPr lang="en-US" sz="3600" i="1" dirty="0" err="1" smtClean="0">
                <a:solidFill>
                  <a:schemeClr val="accent1">
                    <a:lumMod val="75000"/>
                  </a:schemeClr>
                </a:solidFill>
              </a:rPr>
              <a:t>di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) =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Рисунок 6" descr="http://referat1.h1.ru/referats/komplex/image033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700808"/>
            <a:ext cx="6480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referat1.h1.ru/referats/komplex/image035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700808"/>
            <a:ext cx="6480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300192" y="1772816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=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Рисунок 11" descr="http://referat1.h1.ru/referats/komplex/image038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1700808"/>
            <a:ext cx="1828974" cy="69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8460432" y="177281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=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4" name="Рисунок 13" descr="http://referat1.h1.ru/referats/komplex/image040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2708920"/>
            <a:ext cx="770756" cy="55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907704" y="2636912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=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3848" y="2708920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+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Рисунок 16" descr="http://referat1.h1.ru/referats/komplex/image042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2708920"/>
            <a:ext cx="7200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283968" y="2708920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2" name="Рисунок 146" descr="http://referat1.h1.ru/referats/komplex/image00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142875" cy="1524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413142" y="3347120"/>
            <a:ext cx="3177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755576" y="898848"/>
            <a:ext cx="579613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2400" b="1" i="0" u="none" strike="noStrike" cap="none" normalizeH="0" baseline="0" dirty="0" smtClean="0" bmk="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ешение уравнений с комплексным переменным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</a:t>
            </a:r>
            <a:r>
              <a:rPr kumimoji="0" lang="ru-RU" sz="2000" b="0" i="1" u="none" strike="noStrike" cap="none" normalizeH="0" baseline="3000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 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заданное число,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неизвестное.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множестве действительных чисел это уравнение: 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имеет один корень  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0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 если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= 0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имеет два действительных корня  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</a:t>
            </a:r>
            <a:r>
              <a:rPr kumimoji="0" lang="ru-RU" sz="2000" b="0" i="1" u="none" strike="noStrike" cap="none" normalizeH="0" baseline="-3000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1,2 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     </a:t>
            </a:r>
            <a:r>
              <a:rPr kumimoji="0" lang="en-US" sz="2000" b="0" i="1" u="none" strike="noStrike" cap="none" normalizeH="0" baseline="-3000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, если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а&gt;0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  <a:endParaRPr kumimoji="0" lang="ru-RU" sz="2000" b="0" i="1" u="none" strike="noStrike" cap="none" normalizeH="0" baseline="-3000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kumimoji="0" lang="en-US" sz="2000" b="0" i="1" u="none" strike="noStrike" cap="none" normalizeH="0" baseline="-3000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не имеет действительных корней, если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а&lt;0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 На множестве комплексных чисел это уравнение всегда имеет корень 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462835" y="684312"/>
            <a:ext cx="2183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http://referat1.h1.ru/referats/komplex/image002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645024"/>
            <a:ext cx="1428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referat1.h1.ru/referats/komplex/image045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573016"/>
            <a:ext cx="2381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D:\Users\Diana\Desktop\51997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1628800"/>
            <a:ext cx="7380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</a:rPr>
              <a:t>Благодарю за внимание</a:t>
            </a:r>
            <a:endParaRPr lang="ru-R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82</Words>
  <Application>Microsoft Office PowerPoint</Application>
  <PresentationFormat>Экран (4:3)</PresentationFormat>
  <Paragraphs>43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Diana</dc:creator>
  <cp:lastModifiedBy>Diana</cp:lastModifiedBy>
  <cp:revision>39</cp:revision>
  <dcterms:created xsi:type="dcterms:W3CDTF">2013-10-27T16:19:14Z</dcterms:created>
  <dcterms:modified xsi:type="dcterms:W3CDTF">2013-10-27T22:48:45Z</dcterms:modified>
</cp:coreProperties>
</file>