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Мария </a:t>
            </a:r>
            <a:r>
              <a:rPr lang="ru-RU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Гаетана</a:t>
            </a:r>
            <a:r>
              <a:rPr lang="ru-RU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Аньези</a:t>
            </a:r>
            <a:endParaRPr lang="ru-RU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(16 мая 1718 – 9 января 1799)</a:t>
            </a:r>
          </a:p>
        </p:txBody>
      </p:sp>
    </p:spTree>
    <p:extLst>
      <p:ext uri="{BB962C8B-B14F-4D97-AF65-F5344CB8AC3E}">
        <p14:creationId xmlns:p14="http://schemas.microsoft.com/office/powerpoint/2010/main" val="8511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100013"/>
            <a:ext cx="5495925" cy="665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8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600200"/>
            <a:ext cx="3672408" cy="4525963"/>
          </a:xfrm>
        </p:spPr>
        <p:txBody>
          <a:bodyPr numCol="1">
            <a:norm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Итальянка Мария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Гаетана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Аньези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 энциклопедических знаний, выдающийся математик и философ своего времени. Она была первой женщиной, ставшей профессором математики Болонского университета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737078"/>
            <a:ext cx="3186262" cy="435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9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00200"/>
            <a:ext cx="4402832" cy="4565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Первую свою работу «Философские рассуждения» Мария опубликовала в 20  лет. А в 30-ть  напечатала знаменитые «Основы анализа». Эту книгу Мария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Аньези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писала почти 10 лет как учебник для своих младших братьев и сестер, в котором вместила все разделы математики того времени. «Основы анализа» были переведены на различные языки  мира, учебником пользовались до начала 19-го века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42038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48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Локон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Аньези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673054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77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5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112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Мария Гаетана Аньези</vt:lpstr>
      <vt:lpstr>Презентация PowerPoint</vt:lpstr>
      <vt:lpstr>Презентация PowerPoint</vt:lpstr>
      <vt:lpstr>Презентация PowerPoint</vt:lpstr>
      <vt:lpstr>Локон Аньези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Мария Гаетана Аньези</dc:title>
  <dc:creator>Эльвира</dc:creator>
  <cp:lastModifiedBy>1</cp:lastModifiedBy>
  <cp:revision>8</cp:revision>
  <dcterms:created xsi:type="dcterms:W3CDTF">2012-10-24T15:38:55Z</dcterms:created>
  <dcterms:modified xsi:type="dcterms:W3CDTF">2012-10-24T16:53:58Z</dcterms:modified>
</cp:coreProperties>
</file>