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17" autoAdjust="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2A51ABA1-9BCB-436D-88CB-F5B578C40EB5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064C92-A935-40CE-A83A-E8402B62EE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1ABA1-9BCB-436D-88CB-F5B578C40EB5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6064C92-A935-40CE-A83A-E8402B62EE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1ABA1-9BCB-436D-88CB-F5B578C40EB5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6064C92-A935-40CE-A83A-E8402B62EE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A51ABA1-9BCB-436D-88CB-F5B578C40EB5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6064C92-A935-40CE-A83A-E8402B62EE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A51ABA1-9BCB-436D-88CB-F5B578C40EB5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6064C92-A935-40CE-A83A-E8402B62EE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1ABA1-9BCB-436D-88CB-F5B578C40EB5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6064C92-A935-40CE-A83A-E8402B62EE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1ABA1-9BCB-436D-88CB-F5B578C40EB5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064C92-A935-40CE-A83A-E8402B62EE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1ABA1-9BCB-436D-88CB-F5B578C40EB5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6064C92-A935-40CE-A83A-E8402B62EE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A51ABA1-9BCB-436D-88CB-F5B578C40EB5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F6064C92-A935-40CE-A83A-E8402B62EE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1ABA1-9BCB-436D-88CB-F5B578C40EB5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64C92-A935-40CE-A83A-E8402B62EE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A51ABA1-9BCB-436D-88CB-F5B578C40EB5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6064C92-A935-40CE-A83A-E8402B62EE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A51ABA1-9BCB-436D-88CB-F5B578C40EB5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6064C92-A935-40CE-A83A-E8402B62EE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476672"/>
            <a:ext cx="8784976" cy="5472608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 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Выполнил: Роотс В.А. гр.2Г31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332656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Министерство  науки и образования </a:t>
            </a:r>
            <a:r>
              <a:rPr lang="ru-RU" dirty="0" smtClean="0"/>
              <a:t>Российской  Федерации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Томский </a:t>
            </a:r>
            <a:r>
              <a:rPr lang="ru-RU" dirty="0" smtClean="0"/>
              <a:t>Политический Университет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Институт Природных Ресурсов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699792" y="4437112"/>
            <a:ext cx="6264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/>
              <a:t>Адольф </a:t>
            </a:r>
            <a:r>
              <a:rPr lang="ru-RU" sz="7200" dirty="0" smtClean="0"/>
              <a:t>Кетл</a:t>
            </a:r>
            <a:r>
              <a:rPr lang="ru-RU" sz="7200" dirty="0" smtClean="0"/>
              <a:t>е́</a:t>
            </a:r>
            <a:r>
              <a:rPr lang="ru-RU" sz="7200" dirty="0" smtClean="0"/>
              <a:t> </a:t>
            </a:r>
            <a:endParaRPr lang="ru-RU" sz="7200" dirty="0"/>
          </a:p>
        </p:txBody>
      </p:sp>
      <p:sp>
        <p:nvSpPr>
          <p:cNvPr id="8" name="TextBox 7"/>
          <p:cNvSpPr txBox="1"/>
          <p:nvPr/>
        </p:nvSpPr>
        <p:spPr>
          <a:xfrm>
            <a:off x="251520" y="623731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Томск-2013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Биография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700808"/>
            <a:ext cx="8568952" cy="4495800"/>
          </a:xfrm>
        </p:spPr>
        <p:txBody>
          <a:bodyPr numCol="2"/>
          <a:lstStyle/>
          <a:p>
            <a:pPr>
              <a:buNone/>
            </a:pPr>
            <a:r>
              <a:rPr lang="ru-RU" dirty="0" smtClean="0">
                <a:latin typeface="Calibri" pitchFamily="34" charset="0"/>
              </a:rPr>
              <a:t>    </a:t>
            </a:r>
            <a:r>
              <a:rPr lang="vi-VN" sz="3200" b="1" i="1" dirty="0" smtClean="0">
                <a:latin typeface="Calibri" pitchFamily="34" charset="0"/>
              </a:rPr>
              <a:t>Адо́льф Кетле́</a:t>
            </a:r>
            <a:r>
              <a:rPr lang="ru-RU" sz="3200" b="1" i="1" dirty="0" smtClean="0">
                <a:latin typeface="Calibri" pitchFamily="34" charset="0"/>
              </a:rPr>
              <a:t> </a:t>
            </a:r>
          </a:p>
          <a:p>
            <a:pPr>
              <a:buNone/>
            </a:pPr>
            <a:r>
              <a:rPr lang="ru-RU" sz="2800" b="1" i="1" dirty="0" smtClean="0">
                <a:latin typeface="Calibri" pitchFamily="34" charset="0"/>
              </a:rPr>
              <a:t>    (</a:t>
            </a:r>
            <a:r>
              <a:rPr lang="ru-RU" sz="2800" b="1" i="1" dirty="0" smtClean="0"/>
              <a:t>1796 г. – 1874 г.</a:t>
            </a:r>
            <a:r>
              <a:rPr lang="ru-RU" sz="2800" b="1" i="1" dirty="0" smtClean="0">
                <a:latin typeface="Calibri" pitchFamily="34" charset="0"/>
              </a:rPr>
              <a:t>) </a:t>
            </a:r>
            <a:r>
              <a:rPr lang="ru-RU" sz="2800" dirty="0" smtClean="0">
                <a:latin typeface="Calibri" pitchFamily="34" charset="0"/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latin typeface="Calibri" pitchFamily="34" charset="0"/>
              </a:rPr>
              <a:t>Б</a:t>
            </a:r>
            <a:r>
              <a:rPr lang="ru-RU" sz="2400" i="1" dirty="0" smtClean="0">
                <a:latin typeface="Calibri" pitchFamily="34" charset="0"/>
              </a:rPr>
              <a:t>ельгийский математик, астроном, метеоролог, социолог. </a:t>
            </a:r>
          </a:p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latin typeface="Calibri" pitchFamily="34" charset="0"/>
              </a:rPr>
              <a:t>О</a:t>
            </a:r>
            <a:r>
              <a:rPr lang="ru-RU" sz="2400" i="1" dirty="0" smtClean="0">
                <a:latin typeface="Calibri" pitchFamily="34" charset="0"/>
              </a:rPr>
              <a:t>дин из родоначальников научной статистики. </a:t>
            </a:r>
          </a:p>
          <a:p>
            <a:pPr>
              <a:buNone/>
            </a:pPr>
            <a:r>
              <a:rPr lang="ru-RU" sz="2800" dirty="0" smtClean="0">
                <a:latin typeface="Calibri" pitchFamily="34" charset="0"/>
              </a:rPr>
              <a:t>    </a:t>
            </a:r>
          </a:p>
        </p:txBody>
      </p:sp>
      <p:pic>
        <p:nvPicPr>
          <p:cNvPr id="4" name="Рисунок 3" descr="i_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1772816"/>
            <a:ext cx="3810000" cy="481965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Сочинения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772816"/>
            <a:ext cx="8423848" cy="44958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400" i="1" dirty="0" smtClean="0">
                <a:latin typeface="Calibri" pitchFamily="34" charset="0"/>
              </a:rPr>
              <a:t>«Astronomie elementaire» (1826)</a:t>
            </a:r>
            <a:endParaRPr lang="ru-RU" sz="2400" i="1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Calibri" pitchFamily="34" charset="0"/>
              </a:rPr>
              <a:t>«</a:t>
            </a:r>
            <a:r>
              <a:rPr lang="en-US" sz="2400" i="1" dirty="0" smtClean="0">
                <a:latin typeface="Calibri" pitchFamily="34" charset="0"/>
              </a:rPr>
              <a:t>Traite populaire d’Astronomie» (1827)</a:t>
            </a:r>
            <a:endParaRPr lang="ru-RU" sz="2400" i="1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i="1" dirty="0" smtClean="0">
                <a:latin typeface="Calibri" pitchFamily="34" charset="0"/>
              </a:rPr>
              <a:t>«Positions de Physique» (1827)</a:t>
            </a:r>
            <a:endParaRPr lang="ru-RU" sz="2400" i="1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i="1" dirty="0" smtClean="0">
                <a:latin typeface="Calibri" pitchFamily="34" charset="0"/>
              </a:rPr>
              <a:t>«Physique populaire» (1828)</a:t>
            </a:r>
            <a:endParaRPr lang="ru-RU" sz="2400" i="1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fr-FR" sz="2400" i="1" dirty="0" smtClean="0">
                <a:latin typeface="Calibri" pitchFamily="34" charset="0"/>
              </a:rPr>
              <a:t>«Instruction populaire sur la theorie des probabilites» (1828</a:t>
            </a:r>
            <a:r>
              <a:rPr lang="ru-RU" sz="2400" i="1" dirty="0" smtClean="0">
                <a:latin typeface="Calibri" pitchFamily="34" charset="0"/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fr-FR" sz="2400" i="1" dirty="0" smtClean="0">
                <a:latin typeface="Calibri" pitchFamily="34" charset="0"/>
              </a:rPr>
              <a:t>«Annales de l’observatoire» </a:t>
            </a:r>
            <a:r>
              <a:rPr lang="ru-RU" sz="2400" i="1" dirty="0" smtClean="0">
                <a:latin typeface="Calibri" pitchFamily="34" charset="0"/>
              </a:rPr>
              <a:t>(1835)</a:t>
            </a:r>
          </a:p>
          <a:p>
            <a:pPr>
              <a:buFont typeface="Wingdings" pitchFamily="2" charset="2"/>
              <a:buChar char="v"/>
            </a:pPr>
            <a:r>
              <a:rPr lang="fr-FR" sz="2400" i="1" dirty="0" smtClean="0">
                <a:latin typeface="Calibri" pitchFamily="34" charset="0"/>
              </a:rPr>
              <a:t>«Annuaire de l’observatoire»</a:t>
            </a:r>
            <a:r>
              <a:rPr lang="ru-RU" sz="2400" i="1" dirty="0" smtClean="0">
                <a:latin typeface="Calibri" pitchFamily="34" charset="0"/>
              </a:rPr>
              <a:t> (1835)</a:t>
            </a:r>
            <a:endParaRPr lang="en-US" sz="2400" i="1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i="1" dirty="0" smtClean="0"/>
          </a:p>
          <a:p>
            <a:pPr>
              <a:buFont typeface="Wingdings" pitchFamily="2" charset="2"/>
              <a:buChar char="v"/>
            </a:pPr>
            <a:endParaRPr lang="en-US" i="1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i="1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Работы Кетле по статистике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700808"/>
            <a:ext cx="8153400" cy="506916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      </a:t>
            </a:r>
            <a:r>
              <a:rPr lang="ru-RU" sz="4500" b="1" i="1" dirty="0" smtClean="0"/>
              <a:t>З</a:t>
            </a:r>
            <a:r>
              <a:rPr lang="ru-RU" sz="4500" i="1" dirty="0" smtClean="0"/>
              <a:t>начение Кетле в истории общественных наук заключается в том, что, поставив себе задачей применить к изучению общественных явлений приемы точного наследования, он первый показал, что человеческие деяния, подобно явлениям физического мира, подчинены известной закономерности. В области статистики Кетле первый — занялся статистикой, рассматривал наблюдаемые статистикой единичные явления в жизни людей, как проявления законов, и считал исследование этих законов единственной задачей достойной статистики как науки. Кетле, поэтому, по всей справедливости можно считать </a:t>
            </a:r>
            <a:r>
              <a:rPr lang="ru-RU" sz="4500" b="1" i="1" dirty="0" smtClean="0"/>
              <a:t>основателем</a:t>
            </a:r>
            <a:r>
              <a:rPr lang="ru-RU" sz="4500" i="1" dirty="0" smtClean="0"/>
              <a:t> новой статистики, которая ставит себе целью исследование их причинной зависимости. </a:t>
            </a:r>
            <a:endParaRPr lang="ru-RU" sz="4500" i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Работы Кетле по статистике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700808"/>
            <a:ext cx="8153400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/>
              <a:t>    </a:t>
            </a:r>
            <a:r>
              <a:rPr lang="ru-RU" b="1" i="1" dirty="0" smtClean="0"/>
              <a:t>З</a:t>
            </a:r>
            <a:r>
              <a:rPr lang="ru-RU" i="1" dirty="0" smtClean="0"/>
              <a:t>атем Кетле первый применил правильное статистическое исследование к явлениям духовно-нравственной жизни человека и создал тем так называемую </a:t>
            </a:r>
            <a:r>
              <a:rPr lang="ru-RU" b="1" i="1" dirty="0" smtClean="0"/>
              <a:t>нравственную статистику</a:t>
            </a:r>
            <a:r>
              <a:rPr lang="ru-RU" i="1" dirty="0" smtClean="0"/>
              <a:t>. Наконец, Кетле усовершенствовал статистический метод, развил его, философски обосновал и применил с большим успехом в своих исследованиях.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Работы Кетле по статистике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700808"/>
            <a:ext cx="8153400" cy="4495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</a:t>
            </a:r>
            <a:r>
              <a:rPr lang="ru-RU" i="1" dirty="0" smtClean="0"/>
              <a:t>   </a:t>
            </a:r>
            <a:r>
              <a:rPr lang="ru-RU" sz="3600" b="1" i="1" dirty="0" smtClean="0"/>
              <a:t>В</a:t>
            </a:r>
            <a:r>
              <a:rPr lang="ru-RU" sz="3600" i="1" dirty="0" smtClean="0"/>
              <a:t>есьма важное значение имела практическая деятельность Кетле, как организатора первого международного статистического конгресса. Кетле был проникнут убеждением, что общественные явлении могут и должны быть изучаемы только на основании правильно устроенного систематического наблюдения, и во все продолжение своей долгой жизни упорно трудился над осуществлением этой мысли</a:t>
            </a:r>
            <a:r>
              <a:rPr lang="ru-RU" sz="3600" dirty="0" smtClean="0"/>
              <a:t>; </a:t>
            </a:r>
            <a:r>
              <a:rPr lang="ru-RU" sz="3600" i="1" u="sng" dirty="0" smtClean="0"/>
              <a:t>все организаторы статистических учреждений в Европе с середины 50-х годов были его учениками, и до самого конца своей жизни, на целом ряде статистических конгрессов, с Брюссельского до Петербургского включительно, Кетле поддерживал их своей опытностью</a:t>
            </a:r>
            <a:r>
              <a:rPr lang="ru-RU" sz="3600" u="sng" dirty="0" smtClean="0"/>
              <a:t>.</a:t>
            </a:r>
            <a:endParaRPr lang="ru-RU" sz="3600" u="sng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105</TotalTime>
  <Words>274</Words>
  <Application>Microsoft Office PowerPoint</Application>
  <PresentationFormat>Экран (4:3)</PresentationFormat>
  <Paragraphs>28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Обычная</vt:lpstr>
      <vt:lpstr>                            </vt:lpstr>
      <vt:lpstr>Биография</vt:lpstr>
      <vt:lpstr>Сочинения</vt:lpstr>
      <vt:lpstr>Работы Кетле по статистике</vt:lpstr>
      <vt:lpstr>Работы Кетле по статистике</vt:lpstr>
      <vt:lpstr>Работы Кетле по статистике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 науки и образования российской  федерации Томский</dc:title>
  <dc:creator>Roots</dc:creator>
  <cp:lastModifiedBy>Roots</cp:lastModifiedBy>
  <cp:revision>13</cp:revision>
  <dcterms:created xsi:type="dcterms:W3CDTF">2013-10-29T14:47:13Z</dcterms:created>
  <dcterms:modified xsi:type="dcterms:W3CDTF">2013-10-31T16:16:51Z</dcterms:modified>
</cp:coreProperties>
</file>