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79" r:id="rId3"/>
    <p:sldId id="260" r:id="rId4"/>
    <p:sldId id="259" r:id="rId5"/>
    <p:sldId id="262" r:id="rId6"/>
    <p:sldId id="257" r:id="rId7"/>
    <p:sldId id="258" r:id="rId8"/>
    <p:sldId id="274" r:id="rId9"/>
    <p:sldId id="263" r:id="rId10"/>
    <p:sldId id="265" r:id="rId11"/>
    <p:sldId id="264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5" r:id="rId21"/>
    <p:sldId id="276" r:id="rId22"/>
    <p:sldId id="278" r:id="rId23"/>
    <p:sldId id="280" r:id="rId24"/>
    <p:sldId id="277" r:id="rId25"/>
  </p:sldIdLst>
  <p:sldSz cx="12192000" cy="6858000"/>
  <p:notesSz cx="6791325" cy="9872663"/>
  <p:custDataLst>
    <p:tags r:id="rId2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Дмитрий Седнев" initials="ДС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09B9AE-FBD4-4E5D-9637-FF22F2D7929F}" v="742" dt="2023-04-04T05:18:37.56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55" autoAdjust="0"/>
    <p:restoredTop sz="94660"/>
  </p:normalViewPr>
  <p:slideViewPr>
    <p:cSldViewPr snapToGrid="0" showGuides="1">
      <p:cViewPr>
        <p:scale>
          <a:sx n="114" d="100"/>
          <a:sy n="114" d="100"/>
        </p:scale>
        <p:origin x="-672" y="-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3996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Наталья Вернер" userId="c32dc4dee3356752" providerId="LiveId" clId="{1D09B9AE-FBD4-4E5D-9637-FF22F2D7929F}"/>
    <pc:docChg chg="undo custSel addSld delSld modSld sldOrd">
      <pc:chgData name="Наталья Вернер" userId="c32dc4dee3356752" providerId="LiveId" clId="{1D09B9AE-FBD4-4E5D-9637-FF22F2D7929F}" dt="2023-04-04T05:18:37.569" v="3624" actId="20577"/>
      <pc:docMkLst>
        <pc:docMk/>
      </pc:docMkLst>
      <pc:sldChg chg="modSp mod">
        <pc:chgData name="Наталья Вернер" userId="c32dc4dee3356752" providerId="LiveId" clId="{1D09B9AE-FBD4-4E5D-9637-FF22F2D7929F}" dt="2023-03-06T03:58:39.348" v="2102" actId="1076"/>
        <pc:sldMkLst>
          <pc:docMk/>
          <pc:sldMk cId="3362013187" sldId="256"/>
        </pc:sldMkLst>
        <pc:spChg chg="mod">
          <ac:chgData name="Наталья Вернер" userId="c32dc4dee3356752" providerId="LiveId" clId="{1D09B9AE-FBD4-4E5D-9637-FF22F2D7929F}" dt="2023-03-03T11:01:45.037" v="1502" actId="2711"/>
          <ac:spMkLst>
            <pc:docMk/>
            <pc:sldMk cId="3362013187" sldId="256"/>
            <ac:spMk id="2" creationId="{00000000-0000-0000-0000-000000000000}"/>
          </ac:spMkLst>
        </pc:spChg>
        <pc:spChg chg="mod">
          <ac:chgData name="Наталья Вернер" userId="c32dc4dee3356752" providerId="LiveId" clId="{1D09B9AE-FBD4-4E5D-9637-FF22F2D7929F}" dt="2023-03-03T11:01:39.379" v="1501" actId="2711"/>
          <ac:spMkLst>
            <pc:docMk/>
            <pc:sldMk cId="3362013187" sldId="256"/>
            <ac:spMk id="3" creationId="{00000000-0000-0000-0000-000000000000}"/>
          </ac:spMkLst>
        </pc:spChg>
        <pc:spChg chg="mod">
          <ac:chgData name="Наталья Вернер" userId="c32dc4dee3356752" providerId="LiveId" clId="{1D09B9AE-FBD4-4E5D-9637-FF22F2D7929F}" dt="2023-03-06T03:58:39.348" v="2102" actId="1076"/>
          <ac:spMkLst>
            <pc:docMk/>
            <pc:sldMk cId="3362013187" sldId="256"/>
            <ac:spMk id="4" creationId="{00000000-0000-0000-0000-000000000000}"/>
          </ac:spMkLst>
        </pc:spChg>
        <pc:spChg chg="mod">
          <ac:chgData name="Наталья Вернер" userId="c32dc4dee3356752" providerId="LiveId" clId="{1D09B9AE-FBD4-4E5D-9637-FF22F2D7929F}" dt="2023-03-06T03:58:31.258" v="2101" actId="20577"/>
          <ac:spMkLst>
            <pc:docMk/>
            <pc:sldMk cId="3362013187" sldId="256"/>
            <ac:spMk id="5" creationId="{00000000-0000-0000-0000-000000000000}"/>
          </ac:spMkLst>
        </pc:spChg>
      </pc:sldChg>
      <pc:sldChg chg="modSp new mod">
        <pc:chgData name="Наталья Вернер" userId="c32dc4dee3356752" providerId="LiveId" clId="{1D09B9AE-FBD4-4E5D-9637-FF22F2D7929F}" dt="2023-03-03T09:21:54.421" v="175" actId="948"/>
        <pc:sldMkLst>
          <pc:docMk/>
          <pc:sldMk cId="2030980165" sldId="257"/>
        </pc:sldMkLst>
        <pc:spChg chg="mod">
          <ac:chgData name="Наталья Вернер" userId="c32dc4dee3356752" providerId="LiveId" clId="{1D09B9AE-FBD4-4E5D-9637-FF22F2D7929F}" dt="2023-03-03T09:07:22.084" v="91" actId="2711"/>
          <ac:spMkLst>
            <pc:docMk/>
            <pc:sldMk cId="2030980165" sldId="257"/>
            <ac:spMk id="2" creationId="{A71DCEA3-CCBD-E81C-1FD1-47E68C4B1DA7}"/>
          </ac:spMkLst>
        </pc:spChg>
        <pc:spChg chg="mod">
          <ac:chgData name="Наталья Вернер" userId="c32dc4dee3356752" providerId="LiveId" clId="{1D09B9AE-FBD4-4E5D-9637-FF22F2D7929F}" dt="2023-03-03T09:21:54.421" v="175" actId="948"/>
          <ac:spMkLst>
            <pc:docMk/>
            <pc:sldMk cId="2030980165" sldId="257"/>
            <ac:spMk id="3" creationId="{C71FCB43-9577-D6F8-0FE6-7340AFB5FDB8}"/>
          </ac:spMkLst>
        </pc:spChg>
      </pc:sldChg>
      <pc:sldChg chg="modSp new mod">
        <pc:chgData name="Наталья Вернер" userId="c32dc4dee3356752" providerId="LiveId" clId="{1D09B9AE-FBD4-4E5D-9637-FF22F2D7929F}" dt="2023-03-06T02:59:33.639" v="1571" actId="20577"/>
        <pc:sldMkLst>
          <pc:docMk/>
          <pc:sldMk cId="2392085140" sldId="258"/>
        </pc:sldMkLst>
        <pc:spChg chg="mod">
          <ac:chgData name="Наталья Вернер" userId="c32dc4dee3356752" providerId="LiveId" clId="{1D09B9AE-FBD4-4E5D-9637-FF22F2D7929F}" dt="2023-03-03T09:21:12.010" v="164" actId="2711"/>
          <ac:spMkLst>
            <pc:docMk/>
            <pc:sldMk cId="2392085140" sldId="258"/>
            <ac:spMk id="2" creationId="{7FBA5F4D-97B7-5280-E742-6614DE5002D5}"/>
          </ac:spMkLst>
        </pc:spChg>
        <pc:spChg chg="mod">
          <ac:chgData name="Наталья Вернер" userId="c32dc4dee3356752" providerId="LiveId" clId="{1D09B9AE-FBD4-4E5D-9637-FF22F2D7929F}" dt="2023-03-06T02:59:33.639" v="1571" actId="20577"/>
          <ac:spMkLst>
            <pc:docMk/>
            <pc:sldMk cId="2392085140" sldId="258"/>
            <ac:spMk id="3" creationId="{534CBC87-0A4C-F477-A8F7-2FD1101FE99A}"/>
          </ac:spMkLst>
        </pc:spChg>
      </pc:sldChg>
      <pc:sldChg chg="modSp new mod">
        <pc:chgData name="Наталья Вернер" userId="c32dc4dee3356752" providerId="LiveId" clId="{1D09B9AE-FBD4-4E5D-9637-FF22F2D7929F}" dt="2023-04-04T05:06:54.325" v="3451" actId="20577"/>
        <pc:sldMkLst>
          <pc:docMk/>
          <pc:sldMk cId="2096310155" sldId="259"/>
        </pc:sldMkLst>
        <pc:spChg chg="mod">
          <ac:chgData name="Наталья Вернер" userId="c32dc4dee3356752" providerId="LiveId" clId="{1D09B9AE-FBD4-4E5D-9637-FF22F2D7929F}" dt="2023-04-04T05:06:44.522" v="3447" actId="255"/>
          <ac:spMkLst>
            <pc:docMk/>
            <pc:sldMk cId="2096310155" sldId="259"/>
            <ac:spMk id="2" creationId="{98ADE435-4014-CD3C-FF01-B96CB356B372}"/>
          </ac:spMkLst>
        </pc:spChg>
        <pc:spChg chg="mod">
          <ac:chgData name="Наталья Вернер" userId="c32dc4dee3356752" providerId="LiveId" clId="{1D09B9AE-FBD4-4E5D-9637-FF22F2D7929F}" dt="2023-04-04T05:06:54.325" v="3451" actId="20577"/>
          <ac:spMkLst>
            <pc:docMk/>
            <pc:sldMk cId="2096310155" sldId="259"/>
            <ac:spMk id="3" creationId="{5FB81E4C-780F-8079-6E12-B295D14A7B07}"/>
          </ac:spMkLst>
        </pc:spChg>
      </pc:sldChg>
      <pc:sldChg chg="modSp new mod">
        <pc:chgData name="Наталья Вернер" userId="c32dc4dee3356752" providerId="LiveId" clId="{1D09B9AE-FBD4-4E5D-9637-FF22F2D7929F}" dt="2023-03-22T08:17:55.801" v="2610" actId="20577"/>
        <pc:sldMkLst>
          <pc:docMk/>
          <pc:sldMk cId="1730461209" sldId="260"/>
        </pc:sldMkLst>
        <pc:spChg chg="mod">
          <ac:chgData name="Наталья Вернер" userId="c32dc4dee3356752" providerId="LiveId" clId="{1D09B9AE-FBD4-4E5D-9637-FF22F2D7929F}" dt="2023-03-03T09:28:40.996" v="226" actId="313"/>
          <ac:spMkLst>
            <pc:docMk/>
            <pc:sldMk cId="1730461209" sldId="260"/>
            <ac:spMk id="2" creationId="{3CBDC308-DC79-E412-C430-92024FB578CC}"/>
          </ac:spMkLst>
        </pc:spChg>
        <pc:spChg chg="mod">
          <ac:chgData name="Наталья Вернер" userId="c32dc4dee3356752" providerId="LiveId" clId="{1D09B9AE-FBD4-4E5D-9637-FF22F2D7929F}" dt="2023-03-22T08:17:55.801" v="2610" actId="20577"/>
          <ac:spMkLst>
            <pc:docMk/>
            <pc:sldMk cId="1730461209" sldId="260"/>
            <ac:spMk id="3" creationId="{45557510-4187-4A30-472B-134B90376B90}"/>
          </ac:spMkLst>
        </pc:spChg>
      </pc:sldChg>
      <pc:sldChg chg="modSp add del mod">
        <pc:chgData name="Наталья Вернер" userId="c32dc4dee3356752" providerId="LiveId" clId="{1D09B9AE-FBD4-4E5D-9637-FF22F2D7929F}" dt="2023-03-22T08:17:23.713" v="2604" actId="2696"/>
        <pc:sldMkLst>
          <pc:docMk/>
          <pc:sldMk cId="3366240179" sldId="261"/>
        </pc:sldMkLst>
        <pc:spChg chg="mod">
          <ac:chgData name="Наталья Вернер" userId="c32dc4dee3356752" providerId="LiveId" clId="{1D09B9AE-FBD4-4E5D-9637-FF22F2D7929F}" dt="2023-03-03T09:36:31.988" v="336" actId="115"/>
          <ac:spMkLst>
            <pc:docMk/>
            <pc:sldMk cId="3366240179" sldId="261"/>
            <ac:spMk id="3" creationId="{45557510-4187-4A30-472B-134B90376B90}"/>
          </ac:spMkLst>
        </pc:spChg>
      </pc:sldChg>
      <pc:sldChg chg="modSp new mod">
        <pc:chgData name="Наталья Вернер" userId="c32dc4dee3356752" providerId="LiveId" clId="{1D09B9AE-FBD4-4E5D-9637-FF22F2D7929F}" dt="2023-04-04T05:18:37.569" v="3624" actId="20577"/>
        <pc:sldMkLst>
          <pc:docMk/>
          <pc:sldMk cId="3235265586" sldId="262"/>
        </pc:sldMkLst>
        <pc:spChg chg="mod">
          <ac:chgData name="Наталья Вернер" userId="c32dc4dee3356752" providerId="LiveId" clId="{1D09B9AE-FBD4-4E5D-9637-FF22F2D7929F}" dt="2023-03-03T09:42:39.101" v="475" actId="20577"/>
          <ac:spMkLst>
            <pc:docMk/>
            <pc:sldMk cId="3235265586" sldId="262"/>
            <ac:spMk id="2" creationId="{E6C171F2-9755-FDC3-814C-27B897D7F582}"/>
          </ac:spMkLst>
        </pc:spChg>
        <pc:spChg chg="mod">
          <ac:chgData name="Наталья Вернер" userId="c32dc4dee3356752" providerId="LiveId" clId="{1D09B9AE-FBD4-4E5D-9637-FF22F2D7929F}" dt="2023-04-04T05:18:37.569" v="3624" actId="20577"/>
          <ac:spMkLst>
            <pc:docMk/>
            <pc:sldMk cId="3235265586" sldId="262"/>
            <ac:spMk id="3" creationId="{5DA511AD-8B4A-F74E-875F-4E8EDD1B7B7A}"/>
          </ac:spMkLst>
        </pc:spChg>
      </pc:sldChg>
      <pc:sldChg chg="modSp new mod">
        <pc:chgData name="Наталья Вернер" userId="c32dc4dee3356752" providerId="LiveId" clId="{1D09B9AE-FBD4-4E5D-9637-FF22F2D7929F}" dt="2023-03-03T09:58:43.016" v="682"/>
        <pc:sldMkLst>
          <pc:docMk/>
          <pc:sldMk cId="2366334344" sldId="263"/>
        </pc:sldMkLst>
        <pc:spChg chg="mod">
          <ac:chgData name="Наталья Вернер" userId="c32dc4dee3356752" providerId="LiveId" clId="{1D09B9AE-FBD4-4E5D-9637-FF22F2D7929F}" dt="2023-03-03T09:55:23.817" v="566" actId="20577"/>
          <ac:spMkLst>
            <pc:docMk/>
            <pc:sldMk cId="2366334344" sldId="263"/>
            <ac:spMk id="2" creationId="{F17186E0-CD6E-7E28-8FB5-9FB07EDB05BC}"/>
          </ac:spMkLst>
        </pc:spChg>
        <pc:spChg chg="mod">
          <ac:chgData name="Наталья Вернер" userId="c32dc4dee3356752" providerId="LiveId" clId="{1D09B9AE-FBD4-4E5D-9637-FF22F2D7929F}" dt="2023-03-03T09:58:43.016" v="682"/>
          <ac:spMkLst>
            <pc:docMk/>
            <pc:sldMk cId="2366334344" sldId="263"/>
            <ac:spMk id="3" creationId="{0C79BA5D-3282-62C8-795E-F5FCE7B2C0DF}"/>
          </ac:spMkLst>
        </pc:spChg>
      </pc:sldChg>
      <pc:sldChg chg="modSp new mod">
        <pc:chgData name="Наталья Вернер" userId="c32dc4dee3356752" providerId="LiveId" clId="{1D09B9AE-FBD4-4E5D-9637-FF22F2D7929F}" dt="2023-03-03T10:06:34.998" v="1035" actId="20577"/>
        <pc:sldMkLst>
          <pc:docMk/>
          <pc:sldMk cId="2404244817" sldId="264"/>
        </pc:sldMkLst>
        <pc:spChg chg="mod">
          <ac:chgData name="Наталья Вернер" userId="c32dc4dee3356752" providerId="LiveId" clId="{1D09B9AE-FBD4-4E5D-9637-FF22F2D7929F}" dt="2023-03-03T10:04:01.749" v="962" actId="20577"/>
          <ac:spMkLst>
            <pc:docMk/>
            <pc:sldMk cId="2404244817" sldId="264"/>
            <ac:spMk id="2" creationId="{FA4E817E-FC31-F67C-5A1D-C26938B3EB90}"/>
          </ac:spMkLst>
        </pc:spChg>
        <pc:spChg chg="mod">
          <ac:chgData name="Наталья Вернер" userId="c32dc4dee3356752" providerId="LiveId" clId="{1D09B9AE-FBD4-4E5D-9637-FF22F2D7929F}" dt="2023-03-03T10:06:34.998" v="1035" actId="20577"/>
          <ac:spMkLst>
            <pc:docMk/>
            <pc:sldMk cId="2404244817" sldId="264"/>
            <ac:spMk id="3" creationId="{A06A1BC7-7327-8F4A-948D-399F8E1579FC}"/>
          </ac:spMkLst>
        </pc:spChg>
      </pc:sldChg>
      <pc:sldChg chg="addSp modSp add mod">
        <pc:chgData name="Наталья Вернер" userId="c32dc4dee3356752" providerId="LiveId" clId="{1D09B9AE-FBD4-4E5D-9637-FF22F2D7929F}" dt="2023-03-06T03:57:58.897" v="2073" actId="1076"/>
        <pc:sldMkLst>
          <pc:docMk/>
          <pc:sldMk cId="4274141750" sldId="265"/>
        </pc:sldMkLst>
        <pc:spChg chg="mod">
          <ac:chgData name="Наталья Вернер" userId="c32dc4dee3356752" providerId="LiveId" clId="{1D09B9AE-FBD4-4E5D-9637-FF22F2D7929F}" dt="2023-03-03T10:01:58.020" v="917" actId="20577"/>
          <ac:spMkLst>
            <pc:docMk/>
            <pc:sldMk cId="4274141750" sldId="265"/>
            <ac:spMk id="3" creationId="{0C79BA5D-3282-62C8-795E-F5FCE7B2C0DF}"/>
          </ac:spMkLst>
        </pc:spChg>
        <pc:picChg chg="add mod">
          <ac:chgData name="Наталья Вернер" userId="c32dc4dee3356752" providerId="LiveId" clId="{1D09B9AE-FBD4-4E5D-9637-FF22F2D7929F}" dt="2023-03-06T03:57:58.897" v="2073" actId="1076"/>
          <ac:picMkLst>
            <pc:docMk/>
            <pc:sldMk cId="4274141750" sldId="265"/>
            <ac:picMk id="5" creationId="{9F8E3074-56B1-B774-B25C-593AD69FF3C3}"/>
          </ac:picMkLst>
        </pc:picChg>
      </pc:sldChg>
      <pc:sldChg chg="modSp add mod">
        <pc:chgData name="Наталья Вернер" userId="c32dc4dee3356752" providerId="LiveId" clId="{1D09B9AE-FBD4-4E5D-9637-FF22F2D7929F}" dt="2023-03-03T10:08:23.035" v="1056" actId="113"/>
        <pc:sldMkLst>
          <pc:docMk/>
          <pc:sldMk cId="3702385174" sldId="266"/>
        </pc:sldMkLst>
        <pc:spChg chg="mod">
          <ac:chgData name="Наталья Вернер" userId="c32dc4dee3356752" providerId="LiveId" clId="{1D09B9AE-FBD4-4E5D-9637-FF22F2D7929F}" dt="2023-03-03T10:08:23.035" v="1056" actId="113"/>
          <ac:spMkLst>
            <pc:docMk/>
            <pc:sldMk cId="3702385174" sldId="266"/>
            <ac:spMk id="3" creationId="{A06A1BC7-7327-8F4A-948D-399F8E1579FC}"/>
          </ac:spMkLst>
        </pc:spChg>
      </pc:sldChg>
      <pc:sldChg chg="modSp add mod">
        <pc:chgData name="Наталья Вернер" userId="c32dc4dee3356752" providerId="LiveId" clId="{1D09B9AE-FBD4-4E5D-9637-FF22F2D7929F}" dt="2023-03-06T02:47:42.253" v="1510" actId="255"/>
        <pc:sldMkLst>
          <pc:docMk/>
          <pc:sldMk cId="2783441211" sldId="267"/>
        </pc:sldMkLst>
        <pc:spChg chg="mod">
          <ac:chgData name="Наталья Вернер" userId="c32dc4dee3356752" providerId="LiveId" clId="{1D09B9AE-FBD4-4E5D-9637-FF22F2D7929F}" dt="2023-03-06T02:47:42.253" v="1510" actId="255"/>
          <ac:spMkLst>
            <pc:docMk/>
            <pc:sldMk cId="2783441211" sldId="267"/>
            <ac:spMk id="3" creationId="{A06A1BC7-7327-8F4A-948D-399F8E1579FC}"/>
          </ac:spMkLst>
        </pc:spChg>
      </pc:sldChg>
      <pc:sldChg chg="modSp add mod">
        <pc:chgData name="Наталья Вернер" userId="c32dc4dee3356752" providerId="LiveId" clId="{1D09B9AE-FBD4-4E5D-9637-FF22F2D7929F}" dt="2023-03-28T03:46:46.439" v="3154" actId="20577"/>
        <pc:sldMkLst>
          <pc:docMk/>
          <pc:sldMk cId="2681653930" sldId="268"/>
        </pc:sldMkLst>
        <pc:spChg chg="mod">
          <ac:chgData name="Наталья Вернер" userId="c32dc4dee3356752" providerId="LiveId" clId="{1D09B9AE-FBD4-4E5D-9637-FF22F2D7929F}" dt="2023-03-28T03:46:46.439" v="3154" actId="20577"/>
          <ac:spMkLst>
            <pc:docMk/>
            <pc:sldMk cId="2681653930" sldId="268"/>
            <ac:spMk id="3" creationId="{A06A1BC7-7327-8F4A-948D-399F8E1579FC}"/>
          </ac:spMkLst>
        </pc:spChg>
      </pc:sldChg>
      <pc:sldChg chg="modSp add mod">
        <pc:chgData name="Наталья Вернер" userId="c32dc4dee3356752" providerId="LiveId" clId="{1D09B9AE-FBD4-4E5D-9637-FF22F2D7929F}" dt="2023-03-03T10:37:02.289" v="1401" actId="113"/>
        <pc:sldMkLst>
          <pc:docMk/>
          <pc:sldMk cId="2453025366" sldId="269"/>
        </pc:sldMkLst>
        <pc:spChg chg="mod">
          <ac:chgData name="Наталья Вернер" userId="c32dc4dee3356752" providerId="LiveId" clId="{1D09B9AE-FBD4-4E5D-9637-FF22F2D7929F}" dt="2023-03-03T10:37:02.289" v="1401" actId="113"/>
          <ac:spMkLst>
            <pc:docMk/>
            <pc:sldMk cId="2453025366" sldId="269"/>
            <ac:spMk id="3" creationId="{A06A1BC7-7327-8F4A-948D-399F8E1579FC}"/>
          </ac:spMkLst>
        </pc:spChg>
      </pc:sldChg>
      <pc:sldChg chg="addSp modSp add mod">
        <pc:chgData name="Наталья Вернер" userId="c32dc4dee3356752" providerId="LiveId" clId="{1D09B9AE-FBD4-4E5D-9637-FF22F2D7929F}" dt="2023-03-03T10:37:23.094" v="1402" actId="20577"/>
        <pc:sldMkLst>
          <pc:docMk/>
          <pc:sldMk cId="1627908302" sldId="270"/>
        </pc:sldMkLst>
        <pc:spChg chg="mod">
          <ac:chgData name="Наталья Вернер" userId="c32dc4dee3356752" providerId="LiveId" clId="{1D09B9AE-FBD4-4E5D-9637-FF22F2D7929F}" dt="2023-03-03T10:37:23.094" v="1402" actId="20577"/>
          <ac:spMkLst>
            <pc:docMk/>
            <pc:sldMk cId="1627908302" sldId="270"/>
            <ac:spMk id="3" creationId="{A06A1BC7-7327-8F4A-948D-399F8E1579FC}"/>
          </ac:spMkLst>
        </pc:spChg>
        <pc:picChg chg="add mod">
          <ac:chgData name="Наталья Вернер" userId="c32dc4dee3356752" providerId="LiveId" clId="{1D09B9AE-FBD4-4E5D-9637-FF22F2D7929F}" dt="2023-03-03T10:36:40.740" v="1397" actId="1076"/>
          <ac:picMkLst>
            <pc:docMk/>
            <pc:sldMk cId="1627908302" sldId="270"/>
            <ac:picMk id="6" creationId="{0884E265-A4F9-3214-2813-215A9ECCA903}"/>
          </ac:picMkLst>
        </pc:picChg>
      </pc:sldChg>
      <pc:sldChg chg="delSp modSp add mod">
        <pc:chgData name="Наталья Вернер" userId="c32dc4dee3356752" providerId="LiveId" clId="{1D09B9AE-FBD4-4E5D-9637-FF22F2D7929F}" dt="2023-03-03T10:40:30.468" v="1449" actId="255"/>
        <pc:sldMkLst>
          <pc:docMk/>
          <pc:sldMk cId="2500752386" sldId="271"/>
        </pc:sldMkLst>
        <pc:spChg chg="mod">
          <ac:chgData name="Наталья Вернер" userId="c32dc4dee3356752" providerId="LiveId" clId="{1D09B9AE-FBD4-4E5D-9637-FF22F2D7929F}" dt="2023-03-03T10:40:30.468" v="1449" actId="255"/>
          <ac:spMkLst>
            <pc:docMk/>
            <pc:sldMk cId="2500752386" sldId="271"/>
            <ac:spMk id="3" creationId="{A06A1BC7-7327-8F4A-948D-399F8E1579FC}"/>
          </ac:spMkLst>
        </pc:spChg>
        <pc:picChg chg="del">
          <ac:chgData name="Наталья Вернер" userId="c32dc4dee3356752" providerId="LiveId" clId="{1D09B9AE-FBD4-4E5D-9637-FF22F2D7929F}" dt="2023-03-03T10:38:11.532" v="1405" actId="478"/>
          <ac:picMkLst>
            <pc:docMk/>
            <pc:sldMk cId="2500752386" sldId="271"/>
            <ac:picMk id="6" creationId="{0884E265-A4F9-3214-2813-215A9ECCA903}"/>
          </ac:picMkLst>
        </pc:picChg>
      </pc:sldChg>
      <pc:sldChg chg="modSp add mod">
        <pc:chgData name="Наталья Вернер" userId="c32dc4dee3356752" providerId="LiveId" clId="{1D09B9AE-FBD4-4E5D-9637-FF22F2D7929F}" dt="2023-03-03T10:42:00.594" v="1474" actId="114"/>
        <pc:sldMkLst>
          <pc:docMk/>
          <pc:sldMk cId="2825837305" sldId="272"/>
        </pc:sldMkLst>
        <pc:spChg chg="mod">
          <ac:chgData name="Наталья Вернер" userId="c32dc4dee3356752" providerId="LiveId" clId="{1D09B9AE-FBD4-4E5D-9637-FF22F2D7929F}" dt="2023-03-03T10:42:00.594" v="1474" actId="114"/>
          <ac:spMkLst>
            <pc:docMk/>
            <pc:sldMk cId="2825837305" sldId="272"/>
            <ac:spMk id="3" creationId="{A06A1BC7-7327-8F4A-948D-399F8E1579FC}"/>
          </ac:spMkLst>
        </pc:spChg>
      </pc:sldChg>
      <pc:sldChg chg="modSp new mod">
        <pc:chgData name="Наталья Вернер" userId="c32dc4dee3356752" providerId="LiveId" clId="{1D09B9AE-FBD4-4E5D-9637-FF22F2D7929F}" dt="2023-03-06T03:36:54.271" v="1737" actId="20577"/>
        <pc:sldMkLst>
          <pc:docMk/>
          <pc:sldMk cId="3843773802" sldId="273"/>
        </pc:sldMkLst>
        <pc:spChg chg="mod">
          <ac:chgData name="Наталья Вернер" userId="c32dc4dee3356752" providerId="LiveId" clId="{1D09B9AE-FBD4-4E5D-9637-FF22F2D7929F}" dt="2023-03-06T03:29:59.466" v="1645" actId="20577"/>
          <ac:spMkLst>
            <pc:docMk/>
            <pc:sldMk cId="3843773802" sldId="273"/>
            <ac:spMk id="2" creationId="{606961BF-746E-7658-37CE-9715B372D4E7}"/>
          </ac:spMkLst>
        </pc:spChg>
        <pc:spChg chg="mod">
          <ac:chgData name="Наталья Вернер" userId="c32dc4dee3356752" providerId="LiveId" clId="{1D09B9AE-FBD4-4E5D-9637-FF22F2D7929F}" dt="2023-03-06T03:36:54.271" v="1737" actId="20577"/>
          <ac:spMkLst>
            <pc:docMk/>
            <pc:sldMk cId="3843773802" sldId="273"/>
            <ac:spMk id="3" creationId="{55C070B0-8C1A-FD22-A038-1FE0C97D58ED}"/>
          </ac:spMkLst>
        </pc:spChg>
      </pc:sldChg>
      <pc:sldChg chg="modSp new mod">
        <pc:chgData name="Наталья Вернер" userId="c32dc4dee3356752" providerId="LiveId" clId="{1D09B9AE-FBD4-4E5D-9637-FF22F2D7929F}" dt="2023-03-06T03:28:01.607" v="1624" actId="20577"/>
        <pc:sldMkLst>
          <pc:docMk/>
          <pc:sldMk cId="477575445" sldId="274"/>
        </pc:sldMkLst>
        <pc:spChg chg="mod">
          <ac:chgData name="Наталья Вернер" userId="c32dc4dee3356752" providerId="LiveId" clId="{1D09B9AE-FBD4-4E5D-9637-FF22F2D7929F}" dt="2023-03-06T02:56:20.467" v="1536" actId="20577"/>
          <ac:spMkLst>
            <pc:docMk/>
            <pc:sldMk cId="477575445" sldId="274"/>
            <ac:spMk id="2" creationId="{62B1E8E5-0407-52D7-31F4-2599B96BA321}"/>
          </ac:spMkLst>
        </pc:spChg>
        <pc:spChg chg="mod">
          <ac:chgData name="Наталья Вернер" userId="c32dc4dee3356752" providerId="LiveId" clId="{1D09B9AE-FBD4-4E5D-9637-FF22F2D7929F}" dt="2023-03-06T03:28:01.607" v="1624" actId="20577"/>
          <ac:spMkLst>
            <pc:docMk/>
            <pc:sldMk cId="477575445" sldId="274"/>
            <ac:spMk id="3" creationId="{777BD964-4645-3F83-B4C4-DC35A4FEEF1D}"/>
          </ac:spMkLst>
        </pc:spChg>
      </pc:sldChg>
      <pc:sldChg chg="modSp new mod">
        <pc:chgData name="Наталья Вернер" userId="c32dc4dee3356752" providerId="LiveId" clId="{1D09B9AE-FBD4-4E5D-9637-FF22F2D7929F}" dt="2023-03-06T03:42:53.377" v="1903" actId="20577"/>
        <pc:sldMkLst>
          <pc:docMk/>
          <pc:sldMk cId="3452847533" sldId="275"/>
        </pc:sldMkLst>
        <pc:spChg chg="mod">
          <ac:chgData name="Наталья Вернер" userId="c32dc4dee3356752" providerId="LiveId" clId="{1D09B9AE-FBD4-4E5D-9637-FF22F2D7929F}" dt="2023-03-06T03:37:13.151" v="1759" actId="20577"/>
          <ac:spMkLst>
            <pc:docMk/>
            <pc:sldMk cId="3452847533" sldId="275"/>
            <ac:spMk id="2" creationId="{FFD5B822-59AA-4AC8-955A-E1B254332500}"/>
          </ac:spMkLst>
        </pc:spChg>
        <pc:spChg chg="mod">
          <ac:chgData name="Наталья Вернер" userId="c32dc4dee3356752" providerId="LiveId" clId="{1D09B9AE-FBD4-4E5D-9637-FF22F2D7929F}" dt="2023-03-06T03:42:53.377" v="1903" actId="20577"/>
          <ac:spMkLst>
            <pc:docMk/>
            <pc:sldMk cId="3452847533" sldId="275"/>
            <ac:spMk id="3" creationId="{64A47330-F405-F836-253B-1172B950D7B4}"/>
          </ac:spMkLst>
        </pc:spChg>
      </pc:sldChg>
      <pc:sldChg chg="addSp modSp new mod ord">
        <pc:chgData name="Наталья Вернер" userId="c32dc4dee3356752" providerId="LiveId" clId="{1D09B9AE-FBD4-4E5D-9637-FF22F2D7929F}" dt="2023-03-22T08:24:49.248" v="2614" actId="20577"/>
        <pc:sldMkLst>
          <pc:docMk/>
          <pc:sldMk cId="1611129760" sldId="276"/>
        </pc:sldMkLst>
        <pc:spChg chg="mod">
          <ac:chgData name="Наталья Вернер" userId="c32dc4dee3356752" providerId="LiveId" clId="{1D09B9AE-FBD4-4E5D-9637-FF22F2D7929F}" dt="2023-03-22T08:24:49.248" v="2614" actId="20577"/>
          <ac:spMkLst>
            <pc:docMk/>
            <pc:sldMk cId="1611129760" sldId="276"/>
            <ac:spMk id="2" creationId="{17ACAF5C-B6A5-6091-2BA7-1D8E82106EBA}"/>
          </ac:spMkLst>
        </pc:spChg>
        <pc:spChg chg="mod">
          <ac:chgData name="Наталья Вернер" userId="c32dc4dee3356752" providerId="LiveId" clId="{1D09B9AE-FBD4-4E5D-9637-FF22F2D7929F}" dt="2023-03-06T03:43:50.078" v="1917" actId="20577"/>
          <ac:spMkLst>
            <pc:docMk/>
            <pc:sldMk cId="1611129760" sldId="276"/>
            <ac:spMk id="3" creationId="{B2AFCE59-BD62-2CF8-D81C-D010B4BF7F2F}"/>
          </ac:spMkLst>
        </pc:spChg>
        <pc:graphicFrameChg chg="add mod modGraphic">
          <ac:chgData name="Наталья Вернер" userId="c32dc4dee3356752" providerId="LiveId" clId="{1D09B9AE-FBD4-4E5D-9637-FF22F2D7929F}" dt="2023-03-06T03:55:29.127" v="2070" actId="1076"/>
          <ac:graphicFrameMkLst>
            <pc:docMk/>
            <pc:sldMk cId="1611129760" sldId="276"/>
            <ac:graphicFrameMk id="5" creationId="{41E7CC03-E6FA-D457-9A64-61351B8E5437}"/>
          </ac:graphicFrameMkLst>
        </pc:graphicFrameChg>
      </pc:sldChg>
      <pc:sldChg chg="addSp modSp new mod">
        <pc:chgData name="Наталья Вернер" userId="c32dc4dee3356752" providerId="LiveId" clId="{1D09B9AE-FBD4-4E5D-9637-FF22F2D7929F}" dt="2023-03-06T04:04:22.186" v="2152" actId="1076"/>
        <pc:sldMkLst>
          <pc:docMk/>
          <pc:sldMk cId="485157522" sldId="277"/>
        </pc:sldMkLst>
        <pc:spChg chg="add mod">
          <ac:chgData name="Наталья Вернер" userId="c32dc4dee3356752" providerId="LiveId" clId="{1D09B9AE-FBD4-4E5D-9637-FF22F2D7929F}" dt="2023-03-06T04:04:22.186" v="2152" actId="1076"/>
          <ac:spMkLst>
            <pc:docMk/>
            <pc:sldMk cId="485157522" sldId="277"/>
            <ac:spMk id="3" creationId="{63E57720-ABE2-F9A1-575F-79CF1101E32F}"/>
          </ac:spMkLst>
        </pc:spChg>
      </pc:sldChg>
      <pc:sldChg chg="addSp modSp new mod">
        <pc:chgData name="Наталья Вернер" userId="c32dc4dee3356752" providerId="LiveId" clId="{1D09B9AE-FBD4-4E5D-9637-FF22F2D7929F}" dt="2023-03-22T08:24:54.515" v="2616" actId="20577"/>
        <pc:sldMkLst>
          <pc:docMk/>
          <pc:sldMk cId="2728705034" sldId="278"/>
        </pc:sldMkLst>
        <pc:spChg chg="mod">
          <ac:chgData name="Наталья Вернер" userId="c32dc4dee3356752" providerId="LiveId" clId="{1D09B9AE-FBD4-4E5D-9637-FF22F2D7929F}" dt="2023-03-22T08:24:54.515" v="2616" actId="20577"/>
          <ac:spMkLst>
            <pc:docMk/>
            <pc:sldMk cId="2728705034" sldId="278"/>
            <ac:spMk id="2" creationId="{F37B1634-E6B9-A0E8-36E0-9D87E1A7B8EB}"/>
          </ac:spMkLst>
        </pc:spChg>
        <pc:spChg chg="mod">
          <ac:chgData name="Наталья Вернер" userId="c32dc4dee3356752" providerId="LiveId" clId="{1D09B9AE-FBD4-4E5D-9637-FF22F2D7929F}" dt="2023-03-06T04:07:44.234" v="2171" actId="20577"/>
          <ac:spMkLst>
            <pc:docMk/>
            <pc:sldMk cId="2728705034" sldId="278"/>
            <ac:spMk id="3" creationId="{11824D6A-AF48-A406-4D44-1962855F3B84}"/>
          </ac:spMkLst>
        </pc:spChg>
        <pc:graphicFrameChg chg="add mod modGraphic">
          <ac:chgData name="Наталья Вернер" userId="c32dc4dee3356752" providerId="LiveId" clId="{1D09B9AE-FBD4-4E5D-9637-FF22F2D7929F}" dt="2023-03-06T04:16:28.604" v="2381" actId="122"/>
          <ac:graphicFrameMkLst>
            <pc:docMk/>
            <pc:sldMk cId="2728705034" sldId="278"/>
            <ac:graphicFrameMk id="5" creationId="{5D1F3E70-004D-B306-0E43-A8961539C7C3}"/>
          </ac:graphicFrameMkLst>
        </pc:graphicFrameChg>
      </pc:sldChg>
      <pc:sldChg chg="modSp new mod">
        <pc:chgData name="Наталья Вернер" userId="c32dc4dee3356752" providerId="LiveId" clId="{1D09B9AE-FBD4-4E5D-9637-FF22F2D7929F}" dt="2023-03-06T04:23:14.265" v="2590" actId="255"/>
        <pc:sldMkLst>
          <pc:docMk/>
          <pc:sldMk cId="2732685311" sldId="279"/>
        </pc:sldMkLst>
        <pc:spChg chg="mod">
          <ac:chgData name="Наталья Вернер" userId="c32dc4dee3356752" providerId="LiveId" clId="{1D09B9AE-FBD4-4E5D-9637-FF22F2D7929F}" dt="2023-03-06T04:21:21.372" v="2395" actId="20577"/>
          <ac:spMkLst>
            <pc:docMk/>
            <pc:sldMk cId="2732685311" sldId="279"/>
            <ac:spMk id="2" creationId="{743F59D4-0A7F-4DF7-54E8-F99459C8AF26}"/>
          </ac:spMkLst>
        </pc:spChg>
        <pc:spChg chg="mod">
          <ac:chgData name="Наталья Вернер" userId="c32dc4dee3356752" providerId="LiveId" clId="{1D09B9AE-FBD4-4E5D-9637-FF22F2D7929F}" dt="2023-03-06T04:23:14.265" v="2590" actId="255"/>
          <ac:spMkLst>
            <pc:docMk/>
            <pc:sldMk cId="2732685311" sldId="279"/>
            <ac:spMk id="3" creationId="{AC660907-CB34-9A06-00D6-F6A26B54E08C}"/>
          </ac:spMkLst>
        </pc:spChg>
      </pc:sldChg>
      <pc:sldChg chg="addSp delSp modSp new mod">
        <pc:chgData name="Наталья Вернер" userId="c32dc4dee3356752" providerId="LiveId" clId="{1D09B9AE-FBD4-4E5D-9637-FF22F2D7929F}" dt="2023-03-22T08:42:56.106" v="2966" actId="1076"/>
        <pc:sldMkLst>
          <pc:docMk/>
          <pc:sldMk cId="437541094" sldId="280"/>
        </pc:sldMkLst>
        <pc:spChg chg="mod">
          <ac:chgData name="Наталья Вернер" userId="c32dc4dee3356752" providerId="LiveId" clId="{1D09B9AE-FBD4-4E5D-9637-FF22F2D7929F}" dt="2023-03-22T08:32:29.293" v="2626" actId="20577"/>
          <ac:spMkLst>
            <pc:docMk/>
            <pc:sldMk cId="437541094" sldId="280"/>
            <ac:spMk id="2" creationId="{C44B9532-DF2D-F203-A39E-A550B283CD6C}"/>
          </ac:spMkLst>
        </pc:spChg>
        <pc:spChg chg="mod">
          <ac:chgData name="Наталья Вернер" userId="c32dc4dee3356752" providerId="LiveId" clId="{1D09B9AE-FBD4-4E5D-9637-FF22F2D7929F}" dt="2023-03-22T08:33:59.119" v="2633" actId="20577"/>
          <ac:spMkLst>
            <pc:docMk/>
            <pc:sldMk cId="437541094" sldId="280"/>
            <ac:spMk id="3" creationId="{39A7174C-3750-29DE-F6E5-E589E6FC05E3}"/>
          </ac:spMkLst>
        </pc:spChg>
        <pc:graphicFrameChg chg="add del mod modGraphic">
          <ac:chgData name="Наталья Вернер" userId="c32dc4dee3356752" providerId="LiveId" clId="{1D09B9AE-FBD4-4E5D-9637-FF22F2D7929F}" dt="2023-03-22T08:35:42.743" v="2677" actId="21"/>
          <ac:graphicFrameMkLst>
            <pc:docMk/>
            <pc:sldMk cId="437541094" sldId="280"/>
            <ac:graphicFrameMk id="5" creationId="{B93E8355-D51B-9B1F-6D72-3EC49A7E71E5}"/>
          </ac:graphicFrameMkLst>
        </pc:graphicFrameChg>
        <pc:graphicFrameChg chg="add mod modGraphic">
          <ac:chgData name="Наталья Вернер" userId="c32dc4dee3356752" providerId="LiveId" clId="{1D09B9AE-FBD4-4E5D-9637-FF22F2D7929F}" dt="2023-03-22T08:42:56.106" v="2966" actId="1076"/>
          <ac:graphicFrameMkLst>
            <pc:docMk/>
            <pc:sldMk cId="437541094" sldId="280"/>
            <ac:graphicFrameMk id="6" creationId="{D37D1966-E622-0741-0A83-6C4578C52DB1}"/>
          </ac:graphicFrameMkLst>
        </pc:graphicFrameChg>
      </pc:sldChg>
      <pc:sldChg chg="addSp delSp modSp add mod">
        <pc:chgData name="Наталья Вернер" userId="c32dc4dee3356752" providerId="LiveId" clId="{1D09B9AE-FBD4-4E5D-9637-FF22F2D7929F}" dt="2023-03-28T03:47:37.859" v="3155" actId="1076"/>
        <pc:sldMkLst>
          <pc:docMk/>
          <pc:sldMk cId="380957996" sldId="281"/>
        </pc:sldMkLst>
        <pc:spChg chg="mod">
          <ac:chgData name="Наталья Вернер" userId="c32dc4dee3356752" providerId="LiveId" clId="{1D09B9AE-FBD4-4E5D-9637-FF22F2D7929F}" dt="2023-03-22T08:43:15.482" v="2969" actId="20577"/>
          <ac:spMkLst>
            <pc:docMk/>
            <pc:sldMk cId="380957996" sldId="281"/>
            <ac:spMk id="2" creationId="{C44B9532-DF2D-F203-A39E-A550B283CD6C}"/>
          </ac:spMkLst>
        </pc:spChg>
        <pc:spChg chg="mod">
          <ac:chgData name="Наталья Вернер" userId="c32dc4dee3356752" providerId="LiveId" clId="{1D09B9AE-FBD4-4E5D-9637-FF22F2D7929F}" dt="2023-03-22T08:51:39.362" v="3149" actId="20577"/>
          <ac:spMkLst>
            <pc:docMk/>
            <pc:sldMk cId="380957996" sldId="281"/>
            <ac:spMk id="3" creationId="{39A7174C-3750-29DE-F6E5-E589E6FC05E3}"/>
          </ac:spMkLst>
        </pc:spChg>
        <pc:graphicFrameChg chg="add mod modGraphic">
          <ac:chgData name="Наталья Вернер" userId="c32dc4dee3356752" providerId="LiveId" clId="{1D09B9AE-FBD4-4E5D-9637-FF22F2D7929F}" dt="2023-03-28T03:47:37.859" v="3155" actId="1076"/>
          <ac:graphicFrameMkLst>
            <pc:docMk/>
            <pc:sldMk cId="380957996" sldId="281"/>
            <ac:graphicFrameMk id="5" creationId="{B381F850-1BE3-76F1-9E76-89C6C602893D}"/>
          </ac:graphicFrameMkLst>
        </pc:graphicFrameChg>
        <pc:graphicFrameChg chg="del">
          <ac:chgData name="Наталья Вернер" userId="c32dc4dee3356752" providerId="LiveId" clId="{1D09B9AE-FBD4-4E5D-9637-FF22F2D7929F}" dt="2023-03-22T08:43:44.706" v="2971" actId="21"/>
          <ac:graphicFrameMkLst>
            <pc:docMk/>
            <pc:sldMk cId="380957996" sldId="281"/>
            <ac:graphicFrameMk id="6" creationId="{D37D1966-E622-0741-0A83-6C4578C52DB1}"/>
          </ac:graphicFrameMkLst>
        </pc:graphicFrameChg>
      </pc:sldChg>
      <pc:sldChg chg="delSp modSp add mod">
        <pc:chgData name="Наталья Вернер" userId="c32dc4dee3356752" providerId="LiveId" clId="{1D09B9AE-FBD4-4E5D-9637-FF22F2D7929F}" dt="2023-04-04T05:14:07.109" v="3504" actId="20577"/>
        <pc:sldMkLst>
          <pc:docMk/>
          <pc:sldMk cId="1393406431" sldId="282"/>
        </pc:sldMkLst>
        <pc:spChg chg="del mod">
          <ac:chgData name="Наталья Вернер" userId="c32dc4dee3356752" providerId="LiveId" clId="{1D09B9AE-FBD4-4E5D-9637-FF22F2D7929F}" dt="2023-04-04T05:10:30.144" v="3460" actId="21"/>
          <ac:spMkLst>
            <pc:docMk/>
            <pc:sldMk cId="1393406431" sldId="282"/>
            <ac:spMk id="2" creationId="{C44B9532-DF2D-F203-A39E-A550B283CD6C}"/>
          </ac:spMkLst>
        </pc:spChg>
        <pc:spChg chg="mod">
          <ac:chgData name="Наталья Вернер" userId="c32dc4dee3356752" providerId="LiveId" clId="{1D09B9AE-FBD4-4E5D-9637-FF22F2D7929F}" dt="2023-04-04T05:14:07.109" v="3504" actId="20577"/>
          <ac:spMkLst>
            <pc:docMk/>
            <pc:sldMk cId="1393406431" sldId="282"/>
            <ac:spMk id="3" creationId="{39A7174C-3750-29DE-F6E5-E589E6FC05E3}"/>
          </ac:spMkLst>
        </pc:spChg>
        <pc:graphicFrameChg chg="del">
          <ac:chgData name="Наталья Вернер" userId="c32dc4dee3356752" providerId="LiveId" clId="{1D09B9AE-FBD4-4E5D-9637-FF22F2D7929F}" dt="2023-03-28T03:51:46.180" v="3157" actId="21"/>
          <ac:graphicFrameMkLst>
            <pc:docMk/>
            <pc:sldMk cId="1393406431" sldId="282"/>
            <ac:graphicFrameMk id="5" creationId="{B381F850-1BE3-76F1-9E76-89C6C602893D}"/>
          </ac:graphicFrameMkLst>
        </pc:graphicFrameChg>
      </pc:sldChg>
      <pc:sldChg chg="add del">
        <pc:chgData name="Наталья Вернер" userId="c32dc4dee3356752" providerId="LiveId" clId="{1D09B9AE-FBD4-4E5D-9637-FF22F2D7929F}" dt="2023-04-04T05:06:05.807" v="3421" actId="2696"/>
        <pc:sldMkLst>
          <pc:docMk/>
          <pc:sldMk cId="21863247" sldId="28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449973-B2ED-47F8-8A78-D28DB888792A}" type="datetimeFigureOut">
              <a:rPr lang="ru-RU" smtClean="0"/>
              <a:pPr/>
              <a:t>10.05.2024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FD72E-0A6E-4C0A-A8ED-F814144E9B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554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DDC125-F1CB-421D-BF0C-479EBC807B8B}" type="datetimeFigureOut">
              <a:rPr lang="ru-RU" smtClean="0"/>
              <a:pPr/>
              <a:t>10.05.2024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1DB774-640C-411A-8718-DDB764B453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45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>
            <a:fillRect/>
          </a:stretch>
        </p:blipFill>
        <p:spPr>
          <a:xfrm>
            <a:off x="0" y="-1"/>
            <a:ext cx="42037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970455" y="1894702"/>
            <a:ext cx="6760226" cy="2165607"/>
          </a:xfrm>
        </p:spPr>
        <p:txBody>
          <a:bodyPr anchor="b">
            <a:normAutofit/>
          </a:bodyPr>
          <a:lstStyle>
            <a:lvl1pPr algn="l">
              <a:defRPr sz="3400" cap="all" spc="300" baseline="0"/>
            </a:lvl1pPr>
          </a:lstStyle>
          <a:p>
            <a:r>
              <a:rPr lang="ru-RU"/>
              <a:t>Название презентации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970454" y="4060310"/>
            <a:ext cx="6760226" cy="832965"/>
          </a:xfrm>
        </p:spPr>
        <p:txBody>
          <a:bodyPr/>
          <a:lstStyle>
            <a:lvl1pPr marL="0" indent="0" algn="l">
              <a:buNone/>
              <a:defRPr sz="2400" spc="2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Дополнительное название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0"/>
            <a:ext cx="4233793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5037704" y="4893275"/>
            <a:ext cx="876530" cy="85520"/>
          </a:xfrm>
          <a:prstGeom prst="rect">
            <a:avLst/>
          </a:prstGeom>
          <a:solidFill>
            <a:srgbClr val="00C8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0" hasCustomPrompt="1"/>
          </p:nvPr>
        </p:nvSpPr>
        <p:spPr>
          <a:xfrm>
            <a:off x="5037138" y="6482492"/>
            <a:ext cx="1949450" cy="289011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/>
              <a:t>дата</a:t>
            </a:r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2" hasCustomPrompt="1"/>
          </p:nvPr>
        </p:nvSpPr>
        <p:spPr>
          <a:xfrm>
            <a:off x="4970590" y="4979008"/>
            <a:ext cx="4890102" cy="8080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ct val="0"/>
              </a:spcBef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/>
              <a:t>ФИО выступающего,</a:t>
            </a:r>
          </a:p>
          <a:p>
            <a:pPr lvl="0"/>
            <a:r>
              <a:rPr lang="ru-RU"/>
              <a:t>должность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138" y="1199210"/>
            <a:ext cx="2295536" cy="49637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7008" y="1199210"/>
            <a:ext cx="3363672" cy="49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3393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>
            <a:fillRect/>
          </a:stretch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1983756" y="2951692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289324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246438"/>
            <a:ext cx="7287244" cy="325321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1200" y="6499653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Дата 2"/>
          <p:cNvSpPr>
            <a:spLocks noGrp="1"/>
          </p:cNvSpPr>
          <p:nvPr>
            <p:ph type="dt" sz="half" idx="13"/>
          </p:nvPr>
        </p:nvSpPr>
        <p:spPr>
          <a:xfrm>
            <a:off x="149857" y="6499653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958" y="879287"/>
            <a:ext cx="2677293" cy="40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248536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спис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>
            <a:fillRect/>
          </a:stretch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31215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827633"/>
            <a:ext cx="4754795" cy="26720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6862763" y="3827558"/>
            <a:ext cx="4785540" cy="267166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1983756" y="3742113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4" hasCustomPrompt="1"/>
          </p:nvPr>
        </p:nvSpPr>
        <p:spPr>
          <a:xfrm>
            <a:off x="1983756" y="2959147"/>
            <a:ext cx="5108575" cy="436563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ru-RU"/>
              <a:t>Дополнительная информация</a:t>
            </a:r>
          </a:p>
        </p:txBody>
      </p:sp>
      <p:sp>
        <p:nvSpPr>
          <p:cNvPr id="1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3756" y="6492875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6" name="Дата 2"/>
          <p:cNvSpPr>
            <a:spLocks noGrp="1"/>
          </p:cNvSpPr>
          <p:nvPr>
            <p:ph type="dt" sz="half" idx="15"/>
          </p:nvPr>
        </p:nvSpPr>
        <p:spPr>
          <a:xfrm>
            <a:off x="254499" y="6492874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958" y="879287"/>
            <a:ext cx="2677293" cy="40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10997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оп.информа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>
            <a:fillRect/>
          </a:stretch>
        </p:blipFill>
        <p:spPr>
          <a:xfrm>
            <a:off x="-1" y="-1"/>
            <a:ext cx="4942703" cy="6858001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0" y="0"/>
            <a:ext cx="4983892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4199" y="680908"/>
            <a:ext cx="4061942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535612" y="6450227"/>
            <a:ext cx="4324825" cy="329514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086680" y="6450227"/>
            <a:ext cx="1795572" cy="329514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734658" y="2199349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3"/>
          </p:nvPr>
        </p:nvSpPr>
        <p:spPr>
          <a:xfrm>
            <a:off x="5535613" y="2085975"/>
            <a:ext cx="6088062" cy="4270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4" hasCustomPrompt="1"/>
          </p:nvPr>
        </p:nvSpPr>
        <p:spPr>
          <a:xfrm>
            <a:off x="1655763" y="2085975"/>
            <a:ext cx="2990850" cy="4270375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/>
              <a:t>Дополнительная информация</a:t>
            </a:r>
          </a:p>
        </p:txBody>
      </p:sp>
      <p:sp>
        <p:nvSpPr>
          <p:cNvPr id="14" name="Дата 2"/>
          <p:cNvSpPr>
            <a:spLocks noGrp="1"/>
          </p:cNvSpPr>
          <p:nvPr>
            <p:ph type="dt" sz="half" idx="10"/>
          </p:nvPr>
        </p:nvSpPr>
        <p:spPr>
          <a:xfrm>
            <a:off x="1655763" y="645349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958" y="879287"/>
            <a:ext cx="2677293" cy="40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22267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 бумаг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09" t="-1" b="15745"/>
          <a:stretch>
            <a:fillRect/>
          </a:stretch>
        </p:blipFill>
        <p:spPr>
          <a:xfrm>
            <a:off x="4597400" y="-1"/>
            <a:ext cx="75946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4597400" y="0"/>
            <a:ext cx="75946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5128656" y="1854714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28656" y="197708"/>
            <a:ext cx="4882610" cy="1627916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28656" y="2203955"/>
            <a:ext cx="6585470" cy="3973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128656" y="6440684"/>
            <a:ext cx="4882610" cy="339057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011266" y="6440684"/>
            <a:ext cx="1870986" cy="339057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1266" y="865651"/>
            <a:ext cx="1954026" cy="29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07098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Узкий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92"/>
          <a:stretch>
            <a:fillRect/>
          </a:stretch>
        </p:blipFill>
        <p:spPr>
          <a:xfrm>
            <a:off x="0" y="-1"/>
            <a:ext cx="12192000" cy="1416909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147457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38199" y="1728062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300853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1044052" cy="4547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958" y="608504"/>
            <a:ext cx="2677293" cy="40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7554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Узкий заголовок без чер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92"/>
          <a:stretch>
            <a:fillRect/>
          </a:stretch>
        </p:blipFill>
        <p:spPr>
          <a:xfrm>
            <a:off x="0" y="-1"/>
            <a:ext cx="12192000" cy="1416909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147457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300853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17133"/>
            <a:ext cx="11044052" cy="47556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958" y="608504"/>
            <a:ext cx="2677293" cy="40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05564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Безбумаж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9029700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8225" y="740245"/>
            <a:ext cx="1954026" cy="29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37179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на бок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65674"/>
          <a:stretch>
            <a:fillRect/>
          </a:stretch>
        </p:blipFill>
        <p:spPr>
          <a:xfrm>
            <a:off x="0" y="-1"/>
            <a:ext cx="12192000" cy="2794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8829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4971854" y="1046344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6200000">
            <a:off x="2140550" y="2698275"/>
            <a:ext cx="4398550" cy="1048039"/>
          </a:xfrm>
        </p:spPr>
        <p:txBody>
          <a:bodyPr>
            <a:normAutofit/>
          </a:bodyPr>
          <a:lstStyle>
            <a:lvl1pPr>
              <a:defRPr sz="35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56394" y="1491963"/>
            <a:ext cx="5925858" cy="4685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55206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55206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3" hasCustomPrompt="1"/>
          </p:nvPr>
        </p:nvSpPr>
        <p:spPr>
          <a:xfrm>
            <a:off x="5956301" y="936625"/>
            <a:ext cx="4695224" cy="338138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/>
              <a:t>Дополнительная информация</a:t>
            </a:r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66485" y="645520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8225" y="359459"/>
            <a:ext cx="1954026" cy="29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3395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>
            <a:fillRect/>
          </a:stretch>
        </p:blipFill>
        <p:spPr>
          <a:xfrm>
            <a:off x="-6350" y="4562475"/>
            <a:ext cx="12192000" cy="2295525"/>
          </a:xfrm>
          <a:prstGeom prst="rect">
            <a:avLst/>
          </a:prstGeom>
        </p:spPr>
      </p:pic>
      <p:sp>
        <p:nvSpPr>
          <p:cNvPr id="14" name="Прямоугольник 13"/>
          <p:cNvSpPr/>
          <p:nvPr userDrawn="1"/>
        </p:nvSpPr>
        <p:spPr>
          <a:xfrm>
            <a:off x="-6350" y="4562474"/>
            <a:ext cx="12192000" cy="229552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Дата 2"/>
          <p:cNvSpPr>
            <a:spLocks noGrp="1"/>
          </p:cNvSpPr>
          <p:nvPr>
            <p:ph type="dt" sz="half" idx="10"/>
          </p:nvPr>
        </p:nvSpPr>
        <p:spPr>
          <a:xfrm>
            <a:off x="831850" y="6356349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4595" y="667265"/>
            <a:ext cx="3172855" cy="474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55238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Слайд на бумаг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" t="-1" b="15745"/>
          <a:stretch>
            <a:fillRect/>
          </a:stretch>
        </p:blipFill>
        <p:spPr>
          <a:xfrm>
            <a:off x="-12700" y="-1"/>
            <a:ext cx="122047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1794934" y="3386239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5232" y="1545491"/>
            <a:ext cx="6757088" cy="1472143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53124" y="3282805"/>
            <a:ext cx="8929127" cy="289415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958" y="492108"/>
            <a:ext cx="2677293" cy="40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60476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9036050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8225" y="740245"/>
            <a:ext cx="1954026" cy="29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344386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Только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8225" y="740245"/>
            <a:ext cx="1954026" cy="29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844696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444588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бумаг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" t="-1" b="15745"/>
          <a:stretch>
            <a:fillRect/>
          </a:stretch>
        </p:blipFill>
        <p:spPr>
          <a:xfrm>
            <a:off x="-12700" y="-1"/>
            <a:ext cx="122047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37634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049488" cy="10480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10440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</a:t>
            </a:r>
          </a:p>
          <a:p>
            <a:pPr lvl="4"/>
            <a:r>
              <a:rPr lang="ru-RU"/>
              <a:t>Пятый</a:t>
            </a:r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901880" y="6455135"/>
            <a:ext cx="1980371" cy="2685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AEAEAE"/>
                </a:solidFill>
              </a:defRPr>
            </a:lvl1pPr>
          </a:lstStyle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362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63" r:id="rId5"/>
    <p:sldLayoutId id="2147483666" r:id="rId6"/>
    <p:sldLayoutId id="2147483668" r:id="rId7"/>
    <p:sldLayoutId id="2147483665" r:id="rId8"/>
    <p:sldLayoutId id="2147483650" r:id="rId9"/>
    <p:sldLayoutId id="2147483651" r:id="rId10"/>
    <p:sldLayoutId id="2147483664" r:id="rId11"/>
    <p:sldLayoutId id="2147483654" r:id="rId12"/>
    <p:sldLayoutId id="2147483655" r:id="rId13"/>
    <p:sldLayoutId id="2147483667" r:id="rId14"/>
    <p:sldLayoutId id="2147483669" r:id="rId15"/>
  </p:sldLayoutIdLst>
  <p:transition/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 cap="all" baseline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Приемлемый риск. Понятие риска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Ноксология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Практическое занятие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>
          <a:xfrm>
            <a:off x="4970454" y="6386958"/>
            <a:ext cx="1949450" cy="289011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201318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43F59D4-0A7F-4DF7-54E8-F99459C8A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занятия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C660907-CB34-9A06-00D6-F6A26B54E0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457200" algn="just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развития понятия «риск»;</a:t>
            </a:r>
          </a:p>
          <a:p>
            <a:pPr marL="342900" indent="-457200" algn="just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Концепция приемлемого риска, понятие риска;</a:t>
            </a:r>
          </a:p>
          <a:p>
            <a:pPr marL="342900" indent="-457200" algn="just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Нормативная документация в области риска;</a:t>
            </a:r>
          </a:p>
          <a:p>
            <a:pPr marL="342900" indent="-457200" algn="just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рисков;</a:t>
            </a:r>
          </a:p>
          <a:p>
            <a:pPr marL="342900" indent="-457200" algn="just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решения задач. 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A2AACDAA-80C5-7A86-99D8-98472CE04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2685311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CBDC308-DC79-E412-C430-92024FB57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развития понятия «риск»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5557510-4187-4A30-472B-134B90376B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этап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развития научного знания о риске связан с возможностью решать задачи с применением методов теории вероятности, но на данном этапе не было учтено влияние субъективного фактора на точность оценки риска.</a:t>
            </a:r>
          </a:p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Второй этап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Научные работы многих ученых позволили определять вероятности на основе информации об ограниченном выборе реальных событий, также были предположения о том, что события в будущем будут происходить по тем же закономерностям, как и в прошлом.</a:t>
            </a:r>
          </a:p>
          <a:p>
            <a:pPr marL="0" marR="0" lvl="0" indent="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Третий этап: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 формирование теории рисков – 1900-1960 гг. </a:t>
            </a:r>
          </a:p>
          <a:p>
            <a:pPr marL="0" marR="0" lvl="0" indent="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Четвертый этап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 формирования теории риска берет свое начало в 1960 г. и развивается до сих пор, благодаря научным работам современных ученых. </a:t>
            </a:r>
          </a:p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2472108E-0BA0-9018-369C-759D99CAD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0461209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8ADE435-4014-CD3C-FF01-B96CB356B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Концепции абсолютной безопасности и приемлемого риска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FB81E4C-780F-8079-6E12-B295D14A7B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Концепция абсолютной безопасности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(нулевого риска) является исторически первой и простейшей концепцией. В литературе эта концепция часто называется Z- концепцией (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гего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ноль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Ее можно сформулировать примерно так: следует применить все известные науке и доступные практике решения с целью снизить риск до максимально возможного уровня, желательно, до нуля.</a:t>
            </a:r>
          </a:p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Современный мир отверг концепцию абсолютной безопасности и пришел к концепции приемлемого (допустимого) риска. </a:t>
            </a:r>
          </a:p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Концепция приемлемого риска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система взглядов для рационального планирования мероприятий по обеспечению безопасности нынешнего поколения людей с учетом социальных и экономических факторов. </a:t>
            </a:r>
          </a:p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860B79F3-06C3-FF94-422C-F7F34DC0E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310155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6C171F2-9755-FDC3-814C-27B897D7F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Приемлемый риск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xmlns="" id="{5DA511AD-8B4A-F74E-875F-4E8EDD1B7B7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45720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ru-RU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Приемлемый риск 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– это вероятность гибели человека, с которой общество на данном этапе своего развития готово примириться и на снижение которого оно не готово тратить дополнительные средства. Это некий оптимальный уровень, при котором затраты на безопасность и тяжесть последствий от воздействия данного опасного фактора уравновешивают друг друга по мнению тех, кто имеет реальную власть в данном конкретном обществе людей.</a:t>
                </a:r>
              </a:p>
              <a:p>
                <a:pPr marL="0" indent="45720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 настоящее время по международной договоренности принято считать, что действие техногенных опасностей (технический риск) должно находится в пределах от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ru-RU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ru-RU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−7</m:t>
                        </m:r>
                      </m:sup>
                    </m:sSup>
                  </m:oMath>
                </a14:m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ru-RU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ru-RU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−6</m:t>
                        </m:r>
                      </m:sup>
                    </m:sSup>
                  </m:oMath>
                </a14:m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(смертельных случаев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ru-RU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чел</m:t>
                        </m:r>
                      </m:e>
                      <m:sup>
                        <m:r>
                          <a:rPr lang="ru-RU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−1</m:t>
                        </m:r>
                      </m:sup>
                    </m:sSup>
                    <m:r>
                      <a:rPr lang="ru-RU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∙</m:t>
                    </m:r>
                    <m:sSup>
                      <m:sSupPr>
                        <m:ctrlPr>
                          <a:rPr lang="ru-RU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ru-RU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год</m:t>
                        </m:r>
                      </m:e>
                      <m:sup>
                        <m:r>
                          <a:rPr lang="ru-RU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), а величина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>
                            <a:solidFill>
                              <a:prstClr val="black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ru-RU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ru-RU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−6</m:t>
                        </m:r>
                      </m:sup>
                    </m:sSup>
                  </m:oMath>
                </a14:m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является максимально приемлемым уровнем индивидуального риска. В национальных правилах эта величина используется для оценки пожарной безопасности и радиационной безопасности. Если величина риска больше максимально приемлемого, необходимо разрабатывать и проводить мероприятия по снижению риска.</a:t>
                </a:r>
              </a:p>
            </p:txBody>
          </p:sp>
        </mc:Choice>
        <mc:Fallback xmlns="">
          <p:sp>
            <p:nvSpPr>
              <p:cNvPr id="3" name="Объект 2">
                <a:extLst>
                  <a:ext uri="{FF2B5EF4-FFF2-40B4-BE49-F238E27FC236}">
                    <a16:creationId xmlns="" xmlns:a16="http://schemas.microsoft.com/office/drawing/2014/main" id="{5DA511AD-8B4A-F74E-875F-4E8EDD1B7B7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 cstate="print"/>
                <a:stretch>
                  <a:fillRect l="-497" r="-49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3A036620-E0F4-F91C-9AE5-C92BD9CD1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5265586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71DCEA3-CCBD-E81C-1FD1-47E68C4B1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 риска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xmlns="" id="{C71FCB43-9577-D6F8-0FE6-7340AFB5FDB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44486"/>
                <a:ext cx="11044052" cy="5115339"/>
              </a:xfrm>
            </p:spPr>
            <p:txBody>
              <a:bodyPr>
                <a:normAutofit lnSpcReduction="10000"/>
              </a:bodyPr>
              <a:lstStyle/>
              <a:p>
                <a:pPr marL="0" indent="45720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ru-RU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Опасность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 объективно существующая возможность негативного воздействия на объект или процесс, в результате которого может быть причинен какой-либо ущерб, вред, ухудшающий состояние, придающий развитию нежелательные динамику или параметры; состояние, когда не обеспечена защищенность жизненно важных средств субъектов от возможности снижения пользы или причинения вреда.</a:t>
                </a:r>
              </a:p>
              <a:p>
                <a:pPr marL="0" indent="45720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Опасность существует всегда.</a:t>
                </a:r>
              </a:p>
              <a:p>
                <a:pPr marL="0" indent="45720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Мерой опасности (количественная оценка опасности) является </a:t>
                </a:r>
                <a:r>
                  <a:rPr lang="ru-RU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риск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 величина, учитывающая как вероятность появления опасности (нежелательного с точки зрения безопасности события), так и наносимый ею ущерб (вред), руб./год:</a:t>
                </a:r>
              </a:p>
              <a:p>
                <a:pPr indent="0" algn="just">
                  <a:lnSpc>
                    <a:spcPct val="150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180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𝑅</m:t>
                      </m:r>
                      <m:r>
                        <a:rPr lang="ru-RU" sz="180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ru-RU" sz="180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𝐹</m:t>
                      </m:r>
                      <m:r>
                        <a:rPr lang="ru-RU" sz="180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∙</m:t>
                      </m:r>
                      <m:r>
                        <a:rPr lang="en-US" sz="1800" b="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𝑌</m:t>
                      </m:r>
                      <m:r>
                        <a:rPr lang="en-US" sz="1800" b="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,</m:t>
                      </m:r>
                    </m:oMath>
                  </m:oMathPara>
                </a14:m>
                <a:endParaRPr lang="ru-RU" sz="1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Где F – частота, т. е. вероятность появления опасности за определенный промежуток времени, обычно один год, год-1;</a:t>
                </a:r>
              </a:p>
              <a:p>
                <a:pPr marL="0" indent="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 – величина наносимого ущерба, руб.</a:t>
                </a:r>
              </a:p>
            </p:txBody>
          </p:sp>
        </mc:Choice>
        <mc:Fallback xmlns="">
          <p:sp>
            <p:nvSpPr>
              <p:cNvPr id="3" name="Объект 2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C71FCB43-9577-D6F8-0FE6-7340AFB5FDB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44486"/>
                <a:ext cx="11044052" cy="5115339"/>
              </a:xfrm>
              <a:blipFill>
                <a:blip r:embed="rId2" cstate="print"/>
                <a:stretch>
                  <a:fillRect l="-497" r="-497" b="-13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AE2C6BB3-60CC-C404-3190-5BAFB082E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0980165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FBA5F4D-97B7-5280-E742-6614DE500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 риска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34CBC87-0A4C-F477-A8F7-2FD1101FE9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228600" algn="just">
              <a:lnSpc>
                <a:spcPct val="150000"/>
              </a:lnSpc>
              <a:spcBef>
                <a:spcPts val="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ФЗ РФ № 184 «О техническом регулировании»: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вероятность причинения вреда жизни или здоровью граждан, имуществу физических или юридических лиц, государственному или муниципальному имуществу, окружающей среде, жизни или здоровью животных и растений с учетом тяжести этого вреда.</a:t>
            </a:r>
          </a:p>
          <a:p>
            <a:pPr marL="0" indent="228600" algn="just">
              <a:lnSpc>
                <a:spcPct val="150000"/>
              </a:lnSpc>
              <a:spcBef>
                <a:spcPts val="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ГОСТ Р 51898–2002 Аспекты безопасности. Правила включения в стандарты: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Риск – это сочетание вероятности нанесения ущерба и тяжести этого ущерба.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5D4619D4-F8F5-E8CA-9664-A5AB5EDB7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2085140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2B1E8E5-0407-52D7-31F4-2599B96BA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Нормативная документация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77BD964-4645-3F83-B4C4-DC35A4FEEF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27.12.2002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184-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ФЗ «О техническом регулировании»;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22.07.2008 №123-ФЗ «Технический регламент о требованиях пожарной безопасности»;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ГОСТ Р 51897-2011. Менеджмент риска. Термины и определения;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ГОСТ Р 58771-2019 Менеджмент риска. Технологии оценки риска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ГОСТ 12.0.230.5-2018.ССБТ. Системы управления охраной труда. Методы оценки риска для обеспечения безопасности выполнения работ;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ГОСТ Р 51898–2002 Аспекты безопасности. Правила включения в стандарты;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ГОСТ Р 51901.1-2002 Менеджмент риска. Анализ риска технологических систем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059D825-3575-82C4-7F46-F6624ACD9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7575445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17186E0-CD6E-7E28-8FB5-9FB07EDB0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рисков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C79BA5D-3282-62C8-795E-F5FCE7B2C0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источнику возникновения: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Природные: связанные со стихийными бедствиями и природными катастрофами, космического происхождения;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Техногенные: связанные с последствиями функционирования технических систем объектов в нормальном режиме или их нарушениями;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Социальные: обусловленные возникновением негативных социальных явлений, вызванные коррупцией, криминализацией и некомпетентностью властных структур, духовным кризисом в обществе, снижением уровня жизни, обострением демократической ситуации в стране;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Экономические: возникающие в сфере предпринимательской деятельности;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Политические: связанные с уровнем доверия населения страны, возрастанием угроз международного терроризма, возможностью возникновения региональных и локальных военных конфликтов.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E5EDE82-582B-2DE4-431F-06D0DF3C0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6334344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17186E0-CD6E-7E28-8FB5-9FB07EDB0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рисков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C79BA5D-3282-62C8-795E-F5FCE7B2C0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уровню: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Пренебрежимый;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Приемлемый (допустимый) ;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Неприемлемый;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Предельно допустимый;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Чрезмерный.</a:t>
            </a:r>
          </a:p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причине возникновения: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Природный;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Техногенный;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Биолого-социальный;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Терроризм и военные конфликты.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E5EDE82-582B-2DE4-431F-06D0DF3C0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10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F8E3074-56B1-B774-B25C-593AD69FF3C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0190" y="2052591"/>
            <a:ext cx="6162062" cy="3884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141750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A4E817E-FC31-F67C-5A1D-C26938B3E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рисков по объекту воздействия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xmlns="" id="{A06A1BC7-7327-8F4A-948D-399F8E1579F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45720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ru-RU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Технический риск 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– комплексный показатель надежности элементов техносферы. Он выражает вероятность аварии или катастрофы при эксплуатации машин, механизмов, реализации технологических процессов, строительстве и эксплуатации зданий и сооружений:</a:t>
                </a:r>
              </a:p>
              <a:p>
                <a:pPr marL="0" indent="45720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ru-RU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ru-RU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∆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𝑇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𝑇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𝑓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,</m:t>
                      </m:r>
                    </m:oMath>
                  </m:oMathPara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45720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Где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ru-RU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𝑅</m:t>
                        </m:r>
                      </m:e>
                      <m:sub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𝑇</m:t>
                        </m:r>
                      </m:sub>
                    </m:sSub>
                  </m:oMath>
                </a14:m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 технический риск;</a:t>
                </a:r>
              </a:p>
              <a:p>
                <a:pPr marL="0" indent="45720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r>
                      <a:rPr kumimoji="0" lang="ru-RU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∆</m:t>
                    </m:r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𝑇</m:t>
                    </m:r>
                  </m:oMath>
                </a14:m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 число аварий в единицу времени t на идентичных технических системах и объектах;</a:t>
                </a:r>
              </a:p>
              <a:p>
                <a:pPr marL="0" indent="45720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𝑇</m:t>
                    </m:r>
                    <m:r>
                      <a:rPr kumimoji="0" lang="ru-RU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число идентичных технических систем и объектов, подверженных общему фактору риска f.</a:t>
                </a:r>
              </a:p>
            </p:txBody>
          </p:sp>
        </mc:Choice>
        <mc:Fallback xmlns="">
          <p:sp>
            <p:nvSpPr>
              <p:cNvPr id="3" name="Объект 2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A06A1BC7-7327-8F4A-948D-399F8E1579F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 cstate="print"/>
                <a:stretch>
                  <a:fillRect l="-497" r="-49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DB0A6CA0-A2F7-9897-E6FD-C1960FD44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4244817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A4E817E-FC31-F67C-5A1D-C26938B3E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рисков по объекту воздействия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xmlns="" id="{A06A1BC7-7327-8F4A-948D-399F8E1579F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45720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ru-RU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Индивидуальный риск 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– частота поражения отдельного индивидуума (модель рискующего человека) в результате воздействия исследуемых факторов опасности при реализации неблагоприятного случайного события.</a:t>
                </a:r>
              </a:p>
              <a:p>
                <a:pPr marL="0" indent="45720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Индивидуальный риск R выражается отношением числа пострадавших людей n к общему числу рискующих N за определенный период времени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 marL="0" indent="45720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𝑅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𝑁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∙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45720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Обычно индивидуальный риск измеряется вероятностью гибели в исчислении на одного человека в год.</a:t>
                </a:r>
              </a:p>
              <a:p>
                <a:pPr marL="0" indent="45720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При расчете распределения риска по территории объекта («картировании риска») индивидуальный риск определяется потенциальным территориальным риском и вероятностью нахождения человека в районе возможного действия опасных факторов.</a:t>
                </a:r>
              </a:p>
            </p:txBody>
          </p:sp>
        </mc:Choice>
        <mc:Fallback xmlns="">
          <p:sp>
            <p:nvSpPr>
              <p:cNvPr id="3" name="Объект 2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A06A1BC7-7327-8F4A-948D-399F8E1579F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 cstate="print"/>
                <a:stretch>
                  <a:fillRect l="-497" r="-49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DB0A6CA0-A2F7-9897-E6FD-C1960FD44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2385174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A4E817E-FC31-F67C-5A1D-C26938B3E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рисков по объекту воздействия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xmlns="" id="{A06A1BC7-7327-8F4A-948D-399F8E1579F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17133"/>
                <a:ext cx="11044052" cy="5178484"/>
              </a:xfrm>
            </p:spPr>
            <p:txBody>
              <a:bodyPr>
                <a:normAutofit lnSpcReduction="10000"/>
              </a:bodyPr>
              <a:lstStyle/>
              <a:p>
                <a:pPr marL="0" indent="45720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Комплексным показателем риска, характеризующим пространственное распределение опасности по объекту и близлежащей территории, является </a:t>
                </a:r>
                <a:r>
                  <a:rPr lang="ru-RU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потенциальный территориальный риск 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– частота реализации поражающих факторов в рассматриваемой точке территории.</a:t>
                </a:r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45720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Потенциальный риск выражает собой потенциал максимально возможной опасности для конкретных объектов воздействия. Это промежуточная мера опасности, используемая для оценки социального и индивидуального риска при крупных авариях.</a:t>
                </a:r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45720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Потенциальный территориальный риск в точке (x, y) оценивается по формуле:</a:t>
                </a:r>
              </a:p>
              <a:p>
                <a:pPr marL="0" indent="45720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𝑅𝐼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 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𝑗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𝑃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𝐴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)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∙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𝑖𝑗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)∙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𝑃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𝐿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)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45720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где </a:t>
                </a:r>
                <a:r>
                  <a:rPr lang="ru-RU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P(A)</a:t>
                </a:r>
                <a:r>
                  <a:rPr lang="ru-RU" sz="1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ru-RU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– вероятность аварийного выброса за год по сценарию i; </a:t>
                </a:r>
                <a:r>
                  <a:rPr lang="ru-RU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ru-RU" sz="12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ij</a:t>
                </a:r>
                <a:r>
                  <a:rPr lang="ru-RU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ru-RU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x,y</a:t>
                </a:r>
                <a:r>
                  <a:rPr lang="ru-RU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 условная вероятность реализации механизма воздействия j в точке (x, y) для сценария выброса i; </a:t>
                </a:r>
                <a:r>
                  <a:rPr lang="ru-RU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P(L)</a:t>
                </a:r>
                <a:r>
                  <a:rPr lang="ru-RU" sz="1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 условная вероятность летального исхода (заболевания) при реализации механизма воздействия j</a:t>
                </a:r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45720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:endParaRPr lang="ru-RU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Объект 2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A06A1BC7-7327-8F4A-948D-399F8E1579F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17133"/>
                <a:ext cx="11044052" cy="5178484"/>
              </a:xfrm>
              <a:blipFill>
                <a:blip r:embed="rId2" cstate="print"/>
                <a:stretch>
                  <a:fillRect l="-497" r="-49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DB0A6CA0-A2F7-9897-E6FD-C1960FD44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441211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A4E817E-FC31-F67C-5A1D-C26938B3E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рисков по объекту воздействия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xmlns="" id="{A06A1BC7-7327-8F4A-948D-399F8E1579F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17133"/>
                <a:ext cx="11044052" cy="5178484"/>
              </a:xfrm>
            </p:spPr>
            <p:txBody>
              <a:bodyPr>
                <a:normAutofit/>
              </a:bodyPr>
              <a:lstStyle/>
              <a:p>
                <a:pPr marL="0" indent="45720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Количественной интегральной мерой опасности объекта является </a:t>
                </a:r>
                <a:r>
                  <a:rPr lang="ru-RU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коллективный риск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определяющий ожидаемое количество пострадавших в результате аварий на объекте за определенный период времени.</a:t>
                </a:r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45720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Определяется по формуле:</a:t>
                </a:r>
              </a:p>
              <a:p>
                <a:pPr marL="0" indent="45720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e>
                        <m:sub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𝑁</m:t>
                          </m:r>
                        </m:sub>
                      </m:sSub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 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</m:sub>
                        <m:sup/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𝑅𝐼</m:t>
                          </m:r>
                          <m:d>
                            <m:d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,</m:t>
                              </m:r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∙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𝑁</m:t>
                          </m:r>
                          <m:d>
                            <m:d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,</m:t>
                              </m:r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</m:t>
                          </m:r>
                          <m:nary>
                            <m:naryPr>
                              <m:chr m:val="∑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𝑗</m:t>
                              </m:r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𝐽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sSup>
                                    <m:sSupPr>
                                      <m:ctrlP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𝑁</m:t>
                                      </m:r>
                                    </m:e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𝐽</m:t>
                                      </m:r>
                                    </m:sup>
                                  </m:sSup>
                                </m:e>
                                <m: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∙</m:t>
                              </m:r>
                              <m:sSub>
                                <m:sSub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</m:oMath>
                  </m:oMathPara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45720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𝑁</m:t>
                    </m:r>
                    <m:d>
                      <m:dPr>
                        <m:ctrlP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</m:d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 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численность людей на площадке с координатами (x, у);</a:t>
                </a:r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45720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sSup>
                          <m:sSup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𝑁</m:t>
                            </m:r>
                          </m:e>
                          <m:sup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𝐽</m:t>
                            </m:r>
                          </m:sup>
                        </m:sSup>
                      </m:e>
                      <m:sub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 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ожидаемое количество погибших при реализации сценария развития аварии j;</a:t>
                </a:r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45720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𝑄</m:t>
                        </m:r>
                      </m:e>
                      <m:sub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 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частота реализации в течение года j-го сценария развития аварии, при котором ожидаемо количество погибших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sSup>
                          <m:sSupPr>
                            <m:ctrlPr>
                              <a:rPr lang="en-US" i="1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𝑁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𝐽</m:t>
                            </m:r>
                          </m:sup>
                        </m:sSup>
                      </m:e>
                      <m:sub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, 1/</a:t>
                </a:r>
                <a:r>
                  <a:rPr lang="ru-RU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год;</a:t>
                </a:r>
              </a:p>
              <a:p>
                <a:pPr marL="0" indent="45720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en-US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</a:t>
                </a:r>
                <a:r>
                  <a:rPr lang="en-US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 </a:t>
                </a:r>
                <a:r>
                  <a:rPr lang="ru-RU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число сценариев развития аварий.</a:t>
                </a:r>
                <a:endParaRPr lang="ru-RU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Объект 2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A06A1BC7-7327-8F4A-948D-399F8E1579F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17133"/>
                <a:ext cx="11044052" cy="5178484"/>
              </a:xfrm>
              <a:blipFill>
                <a:blip r:embed="rId2" cstate="print"/>
                <a:stretch>
                  <a:fillRect l="-497" r="-49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DB0A6CA0-A2F7-9897-E6FD-C1960FD44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1653930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A4E817E-FC31-F67C-5A1D-C26938B3E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рисков по объекту воздействия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xmlns="" id="{A06A1BC7-7327-8F4A-948D-399F8E1579F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17133"/>
                <a:ext cx="11044052" cy="5178484"/>
              </a:xfrm>
            </p:spPr>
            <p:txBody>
              <a:bodyPr>
                <a:normAutofit/>
              </a:bodyPr>
              <a:lstStyle/>
              <a:p>
                <a:pPr marL="0" indent="45720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ru-RU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Коллективный риск 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отражает масштаб ожидаемых последствий для людей в результате потенциальных аварий или других негативных воздействий:</a:t>
                </a:r>
              </a:p>
              <a:p>
                <a:pPr marL="0" indent="45720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𝑘</m:t>
                          </m:r>
                        </m:sup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∙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45720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en-US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1…k – число расчетных сценариев возникновения и развития аварии, при которых возможны людские потери; </a:t>
                </a:r>
                <a:r>
                  <a:rPr lang="ru-RU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ru-RU" sz="12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 вероятность реализации i-го сценария аварии; </a:t>
                </a:r>
                <a:r>
                  <a:rPr lang="ru-RU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ru-RU" sz="12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 значение величины людских потерь (общих либо пострадавших в определенной степени) при реализации i-го сценария аварии.</a:t>
                </a:r>
              </a:p>
              <a:p>
                <a:pPr marL="0" indent="45720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Расчет показателя коллективного риска при известной величине индивидуального риска в общем виде может быть выполнен по формуле:</a:t>
                </a:r>
              </a:p>
              <a:p>
                <a:pPr marL="0" indent="45720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e>
                        <m:sub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𝑘</m:t>
                          </m:r>
                        </m:sub>
                      </m:sSub>
                      <m:r>
                        <a:rPr kumimoji="0" lang="ru-RU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prstClr val="black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∙</m:t>
                      </m:r>
                      <m:r>
                        <a:rPr lang="en-US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𝑁</m:t>
                      </m:r>
                    </m:oMath>
                  </m:oMathPara>
                </a14:m>
                <a:endParaRPr lang="en-US" sz="1050" dirty="0">
                  <a:solidFill>
                    <a:srgbClr val="000000"/>
                  </a:solidFill>
                  <a:latin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45720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ru-RU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 число людей, подверженных рассматриваемой опасности, чел.</a:t>
                </a:r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Объект 2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A06A1BC7-7327-8F4A-948D-399F8E1579F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17133"/>
                <a:ext cx="11044052" cy="5178484"/>
              </a:xfrm>
              <a:blipFill>
                <a:blip r:embed="rId2" cstate="print"/>
                <a:stretch>
                  <a:fillRect l="-497" r="-49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DB0A6CA0-A2F7-9897-E6FD-C1960FD44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3025366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A4E817E-FC31-F67C-5A1D-C26938B3E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рисков по объекту воздействия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06A1BC7-7327-8F4A-948D-399F8E1579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179" y="1617133"/>
            <a:ext cx="11433074" cy="5178484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риск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определяется функцией распределения потерь (ущерба), у которой есть установившееся название – F/N-кривая (кривая Фармера).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социального риска R может быть представлен в виде:</a:t>
            </a:r>
          </a:p>
          <a:p>
            <a:pPr marL="0" indent="45720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= f (F, N),</a:t>
            </a:r>
          </a:p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F – частота, N – тяжесть последствий события, приведшего к ущербу.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DB0A6CA0-A2F7-9897-E6FD-C1960FD44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16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884E265-A4F9-3214-2813-215A9ECCA90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82895" y="3429000"/>
            <a:ext cx="7826209" cy="3273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908302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A4E817E-FC31-F67C-5A1D-C26938B3E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рисков по объекту воздействия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xmlns="" id="{A06A1BC7-7327-8F4A-948D-399F8E1579F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49179" y="1617133"/>
                <a:ext cx="11433074" cy="5178484"/>
              </a:xfrm>
            </p:spPr>
            <p:txBody>
              <a:bodyPr>
                <a:normAutofit/>
              </a:bodyPr>
              <a:lstStyle/>
              <a:p>
                <a:pPr marL="0" indent="45720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Оценка социального риска по динамике смертности, рассчитанной на 1000 человек соответствующей группы:</a:t>
                </a:r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45720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1000(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𝐿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∙(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45720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ru-RU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ru-RU" sz="12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 социальный риск;</a:t>
                </a:r>
              </a:p>
              <a:p>
                <a:pPr marL="0" indent="45720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ru-RU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</a:t>
                </a:r>
                <a:r>
                  <a:rPr lang="ru-RU" sz="1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 число умерших в единицу времени t (смертность) в исследуемой группе в начале периода наблюдения до развития чрезвычайных событий;</a:t>
                </a:r>
              </a:p>
              <a:p>
                <a:pPr marL="0" indent="45720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ru-RU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</a:t>
                </a:r>
                <a:r>
                  <a:rPr lang="ru-RU" sz="1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 смертность в той же группе людей в конце периода наблюдения, например, на стадии затухания чрезвычайной ситуации;</a:t>
                </a:r>
              </a:p>
              <a:p>
                <a:pPr marL="0" indent="45720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ru-RU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 общая численность исследуемой группы.</a:t>
                </a:r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Объект 2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A06A1BC7-7327-8F4A-948D-399F8E1579F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9179" y="1617133"/>
                <a:ext cx="11433074" cy="5178484"/>
              </a:xfrm>
              <a:blipFill>
                <a:blip r:embed="rId2" cstate="print"/>
                <a:stretch>
                  <a:fillRect l="-480" r="-42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DB0A6CA0-A2F7-9897-E6FD-C1960FD44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0752386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A4E817E-FC31-F67C-5A1D-C26938B3E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рисков по объекту воздействия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xmlns="" id="{A06A1BC7-7327-8F4A-948D-399F8E1579F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49179" y="1617133"/>
                <a:ext cx="11433074" cy="5178484"/>
              </a:xfrm>
            </p:spPr>
            <p:txBody>
              <a:bodyPr>
                <a:normAutofit/>
              </a:bodyPr>
              <a:lstStyle/>
              <a:p>
                <a:pPr marL="0" indent="45720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ru-RU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Экологический риск </a:t>
                </a:r>
                <a:r>
                  <a:rPr lang="ru-RU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ru-RU" sz="12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выражает вероятность экологического бедствия, катастрофы, нарушения дальнейшего нормального функционирования и существования экологических систем и объектов в результате антропогенного вмешательства в природную среду или стихийного бедствия. Нежелательные события экологического риска могут проявляться как непосредственно в зонах вмешательства, так и за их пределами:</a:t>
                </a:r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45720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𝑜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∆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𝑂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𝑂</m:t>
                          </m:r>
                        </m:den>
                      </m:f>
                    </m:oMath>
                  </m:oMathPara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45720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ru-RU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ΔО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 число антропогенных экологических катастроф и стихийных бедствий в единицу времени t; </a:t>
                </a:r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45720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ru-RU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 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– число потенциальных источников экологических разрушений на рассматриваемой территории.</a:t>
                </a:r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Объект 2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A06A1BC7-7327-8F4A-948D-399F8E1579F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9179" y="1617133"/>
                <a:ext cx="11433074" cy="5178484"/>
              </a:xfrm>
              <a:blipFill>
                <a:blip r:embed="rId2" cstate="print"/>
                <a:stretch>
                  <a:fillRect l="-480" r="-42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DB0A6CA0-A2F7-9897-E6FD-C1960FD44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5837305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06961BF-746E-7658-37CE-9715B372D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решения задач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xmlns="" id="{55C070B0-8C1A-FD22-A038-1FE0C97D58E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45720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ru-RU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Пример 1</a:t>
                </a:r>
              </a:p>
              <a:p>
                <a:pPr marL="0" indent="45720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Ежегодные человеческие потери в дорожно-транспортных происшествиях (ДТП) в мире составляют 1,25 млн. погибших в год. Рассчитать индивидуальный риск гибели в ДТП в мире. Принять численность населения мира равным 7,9 млрд. чел. (по данным на 2022 г.).</a:t>
                </a:r>
              </a:p>
              <a:p>
                <a:pPr marL="0" indent="45720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ru-RU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Решение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 marL="0" indent="45720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ru-RU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инд</m:t>
                          </m:r>
                        </m:sub>
                      </m:sSub>
                      <m:r>
                        <a:rPr lang="ru-RU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ru-RU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b="0" i="1" smtClean="0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ru-RU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ли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𝑁</m:t>
                          </m:r>
                        </m:den>
                      </m:f>
                      <m:r>
                        <a:rPr lang="ru-RU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ru-RU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ru-RU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1,25</m:t>
                          </m:r>
                          <m:r>
                            <a:rPr lang="ru-RU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∙</m:t>
                          </m:r>
                          <m:sSup>
                            <m:sSupPr>
                              <m:ctrlPr>
                                <a:rPr lang="ru-RU" b="0" i="1" smtClean="0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ru-RU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6</m:t>
                              </m:r>
                            </m:sup>
                          </m:sSup>
                        </m:num>
                        <m:den>
                          <m:r>
                            <a:rPr lang="ru-RU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7,9</m:t>
                          </m:r>
                          <m:r>
                            <a:rPr lang="ru-RU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∙</m:t>
                          </m:r>
                          <m:sSup>
                            <m:sSupPr>
                              <m:ctrlPr>
                                <a:rPr lang="ru-RU" b="0" i="1" smtClean="0"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ru-RU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9</m:t>
                              </m:r>
                            </m:sup>
                          </m:sSup>
                        </m:den>
                      </m:f>
                      <m:r>
                        <a:rPr lang="ru-RU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=1,58</m:t>
                      </m:r>
                      <m:r>
                        <a:rPr lang="ru-RU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ru-RU" b="0" i="1" smtClean="0"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ru-RU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ru-RU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ru-RU" b="0" i="1" smtClean="0"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ru-RU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45720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Эта цифра означает, что примерно 2 человека из 10000 погибает в мире в дорожно-транспортных происшествиях каждый год.</a:t>
                </a:r>
              </a:p>
              <a:p>
                <a:pPr marL="0" indent="45720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:endParaRPr lang="ru-RU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55C070B0-8C1A-FD22-A038-1FE0C97D58E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497" r="-49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5B149F58-EE73-4C57-6929-A42AC4368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3773802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FD5B822-59AA-4AC8-955A-E1B254332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решения задач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xmlns="" id="{64A47330-F405-F836-253B-1172B950D7B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45720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ru-RU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Пример 2</a:t>
                </a:r>
              </a:p>
              <a:p>
                <a:pPr marL="0" indent="45720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Чему равен индивидуальный риск травматизма на производственном предприятии, где работают 4830 человек, если коллективный риск равен </a:t>
                </a:r>
                <a14:m>
                  <m:oMath xmlns:m="http://schemas.openxmlformats.org/officeDocument/2006/math">
                    <m:r>
                      <a:rPr lang="ru-RU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3,2</m:t>
                    </m:r>
                    <m:r>
                      <a:rPr lang="ru-RU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∙</m:t>
                    </m:r>
                    <m:sSup>
                      <m:sSupPr>
                        <m:ctrlPr>
                          <a:rPr lang="ru-RU" b="0" i="1" smtClean="0">
                            <a:latin typeface="Cambria Math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ru-RU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ru-RU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−3</m:t>
                        </m:r>
                      </m:sup>
                    </m:sSup>
                  </m:oMath>
                </a14:m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?</a:t>
                </a:r>
              </a:p>
              <a:p>
                <a:pPr marL="0" indent="45720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ru-RU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Решение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 marL="0" indent="45720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Коллективный риск связан с индивидуальным риском следующим соотношением:</a:t>
                </a:r>
              </a:p>
              <a:p>
                <a:pPr marL="0" indent="45720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ru-RU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к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ru-RU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ru-RU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инд</m:t>
                          </m:r>
                        </m:sub>
                      </m:sSub>
                      <m:r>
                        <a:rPr lang="ru-RU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∙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𝑁</m:t>
                      </m:r>
                    </m:oMath>
                  </m:oMathPara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45720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где </a:t>
                </a:r>
                <a:r>
                  <a:rPr lang="ru-RU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 число людей в рассматриваемой группе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Тогда индивидуальный риск равен:</a:t>
                </a:r>
              </a:p>
              <a:p>
                <a:pPr marL="0" indent="45720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ru-RU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e>
                        <m:sub>
                          <m:r>
                            <a:rPr kumimoji="0" lang="ru-RU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инд</m:t>
                          </m:r>
                        </m:sub>
                      </m:sSub>
                      <m:r>
                        <a:rPr kumimoji="0" lang="ru-RU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kumimoji="0" lang="ru-RU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0" lang="ru-RU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kumimoji="0" lang="ru-RU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к</m:t>
                              </m:r>
                            </m:sub>
                          </m:sSub>
                        </m:num>
                        <m:den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𝑁</m:t>
                          </m:r>
                        </m:den>
                      </m:f>
                      <m:r>
                        <a:rPr kumimoji="0" lang="ru-RU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kumimoji="0" lang="ru-RU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ru-RU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3,2</m:t>
                          </m:r>
                          <m:r>
                            <a:rPr kumimoji="0" lang="ru-RU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∙</m:t>
                          </m:r>
                          <m:sSup>
                            <m:sSupPr>
                              <m:ctrlPr>
                                <a:rPr kumimoji="0" lang="ru-RU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kumimoji="0" lang="ru-RU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kumimoji="0" lang="ru-RU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−3</m:t>
                              </m:r>
                            </m:sup>
                          </m:sSup>
                        </m:num>
                        <m:den>
                          <m:r>
                            <a:rPr kumimoji="0" lang="ru-RU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4830</m:t>
                          </m:r>
                        </m:den>
                      </m:f>
                      <m:r>
                        <a:rPr kumimoji="0" lang="ru-RU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=6,6∙</m:t>
                      </m:r>
                      <m:sSup>
                        <m:sSupPr>
                          <m:ctrlPr>
                            <a:rPr lang="ru-RU" i="1">
                              <a:solidFill>
                                <a:prstClr val="black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ru-RU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ru-RU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ru-RU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7</m:t>
                          </m:r>
                        </m:sup>
                      </m:sSup>
                    </m:oMath>
                  </m:oMathPara>
                </a14:m>
                <a:endParaRPr lang="ru-RU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Объект 2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64A47330-F405-F836-253B-1172B950D7B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 cstate="print"/>
                <a:stretch>
                  <a:fillRect l="-497" r="-49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53A87A1-3EEF-767E-E857-74CEB6852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2847533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7ACAF5C-B6A5-6091-2BA7-1D8E82106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1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2AFCE59-BD62-2CF8-D81C-D010B4BF7F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Определить индивидуальный риск гибели в ДТП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людей и риск </a:t>
            </a:r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попадания людей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ДТП,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проживающих в России и субъектах Сибирского федерального округа.</a:t>
            </a:r>
          </a:p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Сравнить полученные значения риска, сделать вывод.</a:t>
            </a:r>
          </a:p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30795E25-99AE-D367-6E9A-63021AD17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21</a:t>
            </a:fld>
            <a:endParaRPr lang="ru-RU"/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xmlns="" id="{41E7CC03-E6FA-D457-9A64-61351B8E54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6491006"/>
              </p:ext>
            </p:extLst>
          </p:nvPr>
        </p:nvGraphicFramePr>
        <p:xfrm>
          <a:off x="1323832" y="3429000"/>
          <a:ext cx="10029968" cy="1981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07492">
                  <a:extLst>
                    <a:ext uri="{9D8B030D-6E8A-4147-A177-3AD203B41FA5}">
                      <a16:colId xmlns:a16="http://schemas.microsoft.com/office/drawing/2014/main" xmlns="" val="4086547365"/>
                    </a:ext>
                  </a:extLst>
                </a:gridCol>
                <a:gridCol w="2507492">
                  <a:extLst>
                    <a:ext uri="{9D8B030D-6E8A-4147-A177-3AD203B41FA5}">
                      <a16:colId xmlns:a16="http://schemas.microsoft.com/office/drawing/2014/main" xmlns="" val="3045866623"/>
                    </a:ext>
                  </a:extLst>
                </a:gridCol>
                <a:gridCol w="2507492">
                  <a:extLst>
                    <a:ext uri="{9D8B030D-6E8A-4147-A177-3AD203B41FA5}">
                      <a16:colId xmlns:a16="http://schemas.microsoft.com/office/drawing/2014/main" xmlns="" val="207029687"/>
                    </a:ext>
                  </a:extLst>
                </a:gridCol>
                <a:gridCol w="2507492">
                  <a:extLst>
                    <a:ext uri="{9D8B030D-6E8A-4147-A177-3AD203B41FA5}">
                      <a16:colId xmlns:a16="http://schemas.microsoft.com/office/drawing/2014/main" xmlns="" val="7548761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Субъект РФ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ДТП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Погибло, чел.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Численность, чел.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50484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Томская обл.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1 062 300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82997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Кемеровская обл.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i="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2 567 990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11960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Новосибирская обл.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2 794 315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61960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126705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145 478 097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943291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1129760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37B1634-E6B9-A0E8-36E0-9D87E1A7B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2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1824D6A-AF48-A406-4D44-1962855F3B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Рассчитать показатель индивидуального риска травматизма, если число травмированных на производстве n, а число работающих – N чел. Сравнить с допустимым значением риска и сделать вывод.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DFCF15AC-97CF-83C7-7B39-CBD898F02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22</a:t>
            </a:fld>
            <a:endParaRPr lang="ru-RU"/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xmlns="" id="{5D1F3E70-004D-B306-0E43-A8961539C7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78135"/>
              </p:ext>
            </p:extLst>
          </p:nvPr>
        </p:nvGraphicFramePr>
        <p:xfrm>
          <a:off x="732427" y="3080730"/>
          <a:ext cx="10727145" cy="259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37982">
                  <a:extLst>
                    <a:ext uri="{9D8B030D-6E8A-4147-A177-3AD203B41FA5}">
                      <a16:colId xmlns:a16="http://schemas.microsoft.com/office/drawing/2014/main" xmlns="" val="4077968595"/>
                    </a:ext>
                  </a:extLst>
                </a:gridCol>
                <a:gridCol w="900752">
                  <a:extLst>
                    <a:ext uri="{9D8B030D-6E8A-4147-A177-3AD203B41FA5}">
                      <a16:colId xmlns:a16="http://schemas.microsoft.com/office/drawing/2014/main" xmlns="" val="3172637781"/>
                    </a:ext>
                  </a:extLst>
                </a:gridCol>
                <a:gridCol w="750627">
                  <a:extLst>
                    <a:ext uri="{9D8B030D-6E8A-4147-A177-3AD203B41FA5}">
                      <a16:colId xmlns:a16="http://schemas.microsoft.com/office/drawing/2014/main" xmlns="" val="3866596097"/>
                    </a:ext>
                  </a:extLst>
                </a:gridCol>
                <a:gridCol w="955344">
                  <a:extLst>
                    <a:ext uri="{9D8B030D-6E8A-4147-A177-3AD203B41FA5}">
                      <a16:colId xmlns:a16="http://schemas.microsoft.com/office/drawing/2014/main" xmlns="" val="708418090"/>
                    </a:ext>
                  </a:extLst>
                </a:gridCol>
                <a:gridCol w="1037229">
                  <a:extLst>
                    <a:ext uri="{9D8B030D-6E8A-4147-A177-3AD203B41FA5}">
                      <a16:colId xmlns:a16="http://schemas.microsoft.com/office/drawing/2014/main" xmlns="" val="2873382852"/>
                    </a:ext>
                  </a:extLst>
                </a:gridCol>
                <a:gridCol w="941696">
                  <a:extLst>
                    <a:ext uri="{9D8B030D-6E8A-4147-A177-3AD203B41FA5}">
                      <a16:colId xmlns:a16="http://schemas.microsoft.com/office/drawing/2014/main" xmlns="" val="437277975"/>
                    </a:ext>
                  </a:extLst>
                </a:gridCol>
                <a:gridCol w="832513">
                  <a:extLst>
                    <a:ext uri="{9D8B030D-6E8A-4147-A177-3AD203B41FA5}">
                      <a16:colId xmlns:a16="http://schemas.microsoft.com/office/drawing/2014/main" xmlns="" val="3544186964"/>
                    </a:ext>
                  </a:extLst>
                </a:gridCol>
                <a:gridCol w="996287">
                  <a:extLst>
                    <a:ext uri="{9D8B030D-6E8A-4147-A177-3AD203B41FA5}">
                      <a16:colId xmlns:a16="http://schemas.microsoft.com/office/drawing/2014/main" xmlns="" val="1116515195"/>
                    </a:ext>
                  </a:extLst>
                </a:gridCol>
                <a:gridCol w="832513">
                  <a:extLst>
                    <a:ext uri="{9D8B030D-6E8A-4147-A177-3AD203B41FA5}">
                      <a16:colId xmlns:a16="http://schemas.microsoft.com/office/drawing/2014/main" xmlns="" val="4258725389"/>
                    </a:ext>
                  </a:extLst>
                </a:gridCol>
                <a:gridCol w="750627">
                  <a:extLst>
                    <a:ext uri="{9D8B030D-6E8A-4147-A177-3AD203B41FA5}">
                      <a16:colId xmlns:a16="http://schemas.microsoft.com/office/drawing/2014/main" xmlns="" val="1234304174"/>
                    </a:ext>
                  </a:extLst>
                </a:gridCol>
                <a:gridCol w="791575">
                  <a:extLst>
                    <a:ext uri="{9D8B030D-6E8A-4147-A177-3AD203B41FA5}">
                      <a16:colId xmlns:a16="http://schemas.microsoft.com/office/drawing/2014/main" xmlns="" val="3783925673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Параметры</a:t>
                      </a:r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Варианты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7378753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59866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08976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1450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1590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2320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2450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3140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1970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3950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62876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10132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85216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3200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2950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3500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3180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5400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4350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2400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2260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3450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75003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8705034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44B9532-DF2D-F203-A39E-A550B283C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3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9A7174C-3750-29DE-F6E5-E589E6FC05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Чему равен индивидуальный риск травматизма на производственном предприятии, где работают N человек, если коллективный риск равен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A41F9169-4CF4-E01A-7AA3-B2B9BD848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23</a:t>
            </a:fld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Таблица 6">
                <a:extLst>
                  <a:ext uri="{FF2B5EF4-FFF2-40B4-BE49-F238E27FC236}">
                    <a16:creationId xmlns:a16="http://schemas.microsoft.com/office/drawing/2014/main" xmlns="" id="{D37D1966-E622-0741-0A83-6C4578C52DB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43439879"/>
                  </p:ext>
                </p:extLst>
              </p:nvPr>
            </p:nvGraphicFramePr>
            <p:xfrm>
              <a:off x="1351547" y="3014384"/>
              <a:ext cx="9737552" cy="25958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85232">
                      <a:extLst>
                        <a:ext uri="{9D8B030D-6E8A-4147-A177-3AD203B41FA5}">
                          <a16:colId xmlns:a16="http://schemas.microsoft.com/office/drawing/2014/main" xmlns="" val="478603097"/>
                        </a:ext>
                      </a:extLst>
                    </a:gridCol>
                    <a:gridCol w="885232">
                      <a:extLst>
                        <a:ext uri="{9D8B030D-6E8A-4147-A177-3AD203B41FA5}">
                          <a16:colId xmlns:a16="http://schemas.microsoft.com/office/drawing/2014/main" xmlns="" val="4073149456"/>
                        </a:ext>
                      </a:extLst>
                    </a:gridCol>
                    <a:gridCol w="885232">
                      <a:extLst>
                        <a:ext uri="{9D8B030D-6E8A-4147-A177-3AD203B41FA5}">
                          <a16:colId xmlns:a16="http://schemas.microsoft.com/office/drawing/2014/main" xmlns="" val="4050975077"/>
                        </a:ext>
                      </a:extLst>
                    </a:gridCol>
                    <a:gridCol w="885232">
                      <a:extLst>
                        <a:ext uri="{9D8B030D-6E8A-4147-A177-3AD203B41FA5}">
                          <a16:colId xmlns:a16="http://schemas.microsoft.com/office/drawing/2014/main" xmlns="" val="1323307654"/>
                        </a:ext>
                      </a:extLst>
                    </a:gridCol>
                    <a:gridCol w="885232">
                      <a:extLst>
                        <a:ext uri="{9D8B030D-6E8A-4147-A177-3AD203B41FA5}">
                          <a16:colId xmlns:a16="http://schemas.microsoft.com/office/drawing/2014/main" xmlns="" val="2244265039"/>
                        </a:ext>
                      </a:extLst>
                    </a:gridCol>
                    <a:gridCol w="885232">
                      <a:extLst>
                        <a:ext uri="{9D8B030D-6E8A-4147-A177-3AD203B41FA5}">
                          <a16:colId xmlns:a16="http://schemas.microsoft.com/office/drawing/2014/main" xmlns="" val="1708105698"/>
                        </a:ext>
                      </a:extLst>
                    </a:gridCol>
                    <a:gridCol w="885232">
                      <a:extLst>
                        <a:ext uri="{9D8B030D-6E8A-4147-A177-3AD203B41FA5}">
                          <a16:colId xmlns:a16="http://schemas.microsoft.com/office/drawing/2014/main" xmlns="" val="3285913188"/>
                        </a:ext>
                      </a:extLst>
                    </a:gridCol>
                    <a:gridCol w="885232">
                      <a:extLst>
                        <a:ext uri="{9D8B030D-6E8A-4147-A177-3AD203B41FA5}">
                          <a16:colId xmlns:a16="http://schemas.microsoft.com/office/drawing/2014/main" xmlns="" val="4245730003"/>
                        </a:ext>
                      </a:extLst>
                    </a:gridCol>
                    <a:gridCol w="885232">
                      <a:extLst>
                        <a:ext uri="{9D8B030D-6E8A-4147-A177-3AD203B41FA5}">
                          <a16:colId xmlns:a16="http://schemas.microsoft.com/office/drawing/2014/main" xmlns="" val="1086301839"/>
                        </a:ext>
                      </a:extLst>
                    </a:gridCol>
                    <a:gridCol w="885232">
                      <a:extLst>
                        <a:ext uri="{9D8B030D-6E8A-4147-A177-3AD203B41FA5}">
                          <a16:colId xmlns:a16="http://schemas.microsoft.com/office/drawing/2014/main" xmlns="" val="1850597823"/>
                        </a:ext>
                      </a:extLst>
                    </a:gridCol>
                    <a:gridCol w="885232">
                      <a:extLst>
                        <a:ext uri="{9D8B030D-6E8A-4147-A177-3AD203B41FA5}">
                          <a16:colId xmlns:a16="http://schemas.microsoft.com/office/drawing/2014/main" xmlns="" val="1675634199"/>
                        </a:ext>
                      </a:extLst>
                    </a:gridCol>
                  </a:tblGrid>
                  <a:tr h="370840"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ru-RU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Пара</a:t>
                          </a:r>
                          <a:r>
                            <a:rPr lang="en-US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</a:t>
                          </a:r>
                          <a:r>
                            <a:rPr lang="ru-RU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метры</a:t>
                          </a:r>
                        </a:p>
                      </a:txBody>
                      <a:tcPr/>
                    </a:tc>
                    <a:tc gridSpan="10">
                      <a:txBody>
                        <a:bodyPr/>
                        <a:lstStyle/>
                        <a:p>
                          <a:pPr algn="ctr"/>
                          <a:r>
                            <a:rPr lang="ru-RU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Варианты</a:t>
                          </a: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2544044584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99034324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N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4830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4810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2810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2950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4650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2940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3480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2380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4510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3120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378207013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ru-RU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0,0032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0,0022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0,0034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0,0016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0,0035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0,0038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0,0028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0,0037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0,0032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0,0030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6385696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ru-RU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11</a:t>
                          </a:r>
                          <a:endParaRPr lang="ru-RU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12</a:t>
                          </a:r>
                          <a:endParaRPr lang="ru-RU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13</a:t>
                          </a:r>
                          <a:endParaRPr lang="ru-RU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14</a:t>
                          </a:r>
                          <a:endParaRPr lang="ru-RU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15</a:t>
                          </a:r>
                          <a:endParaRPr lang="ru-RU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16</a:t>
                          </a:r>
                          <a:endParaRPr lang="ru-RU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17</a:t>
                          </a:r>
                          <a:endParaRPr lang="ru-RU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18</a:t>
                          </a:r>
                          <a:endParaRPr lang="ru-RU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19</a:t>
                          </a:r>
                          <a:endParaRPr lang="ru-RU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20</a:t>
                          </a:r>
                          <a:endParaRPr lang="ru-RU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785918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N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3810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1950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3650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2310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4420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2590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3670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4320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2190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3940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2451929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ru-RU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0,0020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0,0032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0,0031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0,0038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0,0039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0,0027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0,0034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0,0033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0,0035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0,0034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38765133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Таблица 6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D37D1966-E622-0741-0A83-6C4578C52DB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a14="http://schemas.microsoft.com/office/drawing/2010/main" xmlns="" xmlns:p14="http://schemas.microsoft.com/office/powerpoint/2010/main" val="743439879"/>
                  </p:ext>
                </p:extLst>
              </p:nvPr>
            </p:nvGraphicFramePr>
            <p:xfrm>
              <a:off x="1351547" y="3014384"/>
              <a:ext cx="9737552" cy="25958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85232">
                      <a:extLst>
                        <a:ext uri="{9D8B030D-6E8A-4147-A177-3AD203B41FA5}">
                          <a16:colId xmlns:a14="http://schemas.microsoft.com/office/drawing/2010/main" xmlns="" xmlns:a16="http://schemas.microsoft.com/office/drawing/2014/main" val="478603097"/>
                        </a:ext>
                      </a:extLst>
                    </a:gridCol>
                    <a:gridCol w="885232">
                      <a:extLst>
                        <a:ext uri="{9D8B030D-6E8A-4147-A177-3AD203B41FA5}">
                          <a16:colId xmlns:a14="http://schemas.microsoft.com/office/drawing/2010/main" xmlns="" xmlns:a16="http://schemas.microsoft.com/office/drawing/2014/main" val="4073149456"/>
                        </a:ext>
                      </a:extLst>
                    </a:gridCol>
                    <a:gridCol w="885232">
                      <a:extLst>
                        <a:ext uri="{9D8B030D-6E8A-4147-A177-3AD203B41FA5}">
                          <a16:colId xmlns:a14="http://schemas.microsoft.com/office/drawing/2010/main" xmlns="" xmlns:a16="http://schemas.microsoft.com/office/drawing/2014/main" val="4050975077"/>
                        </a:ext>
                      </a:extLst>
                    </a:gridCol>
                    <a:gridCol w="885232">
                      <a:extLst>
                        <a:ext uri="{9D8B030D-6E8A-4147-A177-3AD203B41FA5}">
                          <a16:colId xmlns:a14="http://schemas.microsoft.com/office/drawing/2010/main" xmlns="" xmlns:a16="http://schemas.microsoft.com/office/drawing/2014/main" val="1323307654"/>
                        </a:ext>
                      </a:extLst>
                    </a:gridCol>
                    <a:gridCol w="885232">
                      <a:extLst>
                        <a:ext uri="{9D8B030D-6E8A-4147-A177-3AD203B41FA5}">
                          <a16:colId xmlns:a14="http://schemas.microsoft.com/office/drawing/2010/main" xmlns="" xmlns:a16="http://schemas.microsoft.com/office/drawing/2014/main" val="2244265039"/>
                        </a:ext>
                      </a:extLst>
                    </a:gridCol>
                    <a:gridCol w="885232">
                      <a:extLst>
                        <a:ext uri="{9D8B030D-6E8A-4147-A177-3AD203B41FA5}">
                          <a16:colId xmlns:a14="http://schemas.microsoft.com/office/drawing/2010/main" xmlns="" xmlns:a16="http://schemas.microsoft.com/office/drawing/2014/main" val="1708105698"/>
                        </a:ext>
                      </a:extLst>
                    </a:gridCol>
                    <a:gridCol w="885232">
                      <a:extLst>
                        <a:ext uri="{9D8B030D-6E8A-4147-A177-3AD203B41FA5}">
                          <a16:colId xmlns:a14="http://schemas.microsoft.com/office/drawing/2010/main" xmlns="" xmlns:a16="http://schemas.microsoft.com/office/drawing/2014/main" val="3285913188"/>
                        </a:ext>
                      </a:extLst>
                    </a:gridCol>
                    <a:gridCol w="885232">
                      <a:extLst>
                        <a:ext uri="{9D8B030D-6E8A-4147-A177-3AD203B41FA5}">
                          <a16:colId xmlns:a14="http://schemas.microsoft.com/office/drawing/2010/main" xmlns="" xmlns:a16="http://schemas.microsoft.com/office/drawing/2014/main" val="4245730003"/>
                        </a:ext>
                      </a:extLst>
                    </a:gridCol>
                    <a:gridCol w="885232">
                      <a:extLst>
                        <a:ext uri="{9D8B030D-6E8A-4147-A177-3AD203B41FA5}">
                          <a16:colId xmlns:a14="http://schemas.microsoft.com/office/drawing/2010/main" xmlns="" xmlns:a16="http://schemas.microsoft.com/office/drawing/2014/main" val="1086301839"/>
                        </a:ext>
                      </a:extLst>
                    </a:gridCol>
                    <a:gridCol w="885232">
                      <a:extLst>
                        <a:ext uri="{9D8B030D-6E8A-4147-A177-3AD203B41FA5}">
                          <a16:colId xmlns:a14="http://schemas.microsoft.com/office/drawing/2010/main" xmlns="" xmlns:a16="http://schemas.microsoft.com/office/drawing/2014/main" val="1850597823"/>
                        </a:ext>
                      </a:extLst>
                    </a:gridCol>
                    <a:gridCol w="885232">
                      <a:extLst>
                        <a:ext uri="{9D8B030D-6E8A-4147-A177-3AD203B41FA5}">
                          <a16:colId xmlns:a14="http://schemas.microsoft.com/office/drawing/2010/main" xmlns="" xmlns:a16="http://schemas.microsoft.com/office/drawing/2014/main" val="1675634199"/>
                        </a:ext>
                      </a:extLst>
                    </a:gridCol>
                  </a:tblGrid>
                  <a:tr h="370840"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ru-RU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Пара</a:t>
                          </a:r>
                          <a:r>
                            <a:rPr lang="en-US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</a:t>
                          </a:r>
                          <a:r>
                            <a:rPr lang="ru-RU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метры</a:t>
                          </a:r>
                        </a:p>
                      </a:txBody>
                      <a:tcPr/>
                    </a:tc>
                    <a:tc gridSpan="10">
                      <a:txBody>
                        <a:bodyPr/>
                        <a:lstStyle/>
                        <a:p>
                          <a:pPr algn="ctr"/>
                          <a:r>
                            <a:rPr lang="ru-RU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Варианты</a:t>
                          </a: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4="http://schemas.microsoft.com/office/drawing/2010/main" xmlns="" xmlns:a16="http://schemas.microsoft.com/office/drawing/2014/main" val="2544044584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4="http://schemas.microsoft.com/office/drawing/2010/main" xmlns="" xmlns:a16="http://schemas.microsoft.com/office/drawing/2014/main" val="99034324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N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4830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4810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2810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2950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4650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2940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3480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2380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4510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3120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4="http://schemas.microsoft.com/office/drawing/2010/main" xmlns="" xmlns:a16="http://schemas.microsoft.com/office/drawing/2014/main" val="378207013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>
                          <a:blip r:embed="rId2"/>
                          <a:stretch>
                            <a:fillRect l="-690" t="-308197" r="-1004138" b="-3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0,0032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0,0022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0,0034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0,0016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0,0035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0,0038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0,0028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0,0037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0,0032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0,0030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4="http://schemas.microsoft.com/office/drawing/2010/main" xmlns="" xmlns:a16="http://schemas.microsoft.com/office/drawing/2014/main" val="6385696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ru-RU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11</a:t>
                          </a:r>
                          <a:endParaRPr lang="ru-RU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12</a:t>
                          </a:r>
                          <a:endParaRPr lang="ru-RU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13</a:t>
                          </a:r>
                          <a:endParaRPr lang="ru-RU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14</a:t>
                          </a:r>
                          <a:endParaRPr lang="ru-RU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15</a:t>
                          </a:r>
                          <a:endParaRPr lang="ru-RU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16</a:t>
                          </a:r>
                          <a:endParaRPr lang="ru-RU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17</a:t>
                          </a:r>
                          <a:endParaRPr lang="ru-RU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18</a:t>
                          </a:r>
                          <a:endParaRPr lang="ru-RU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19</a:t>
                          </a:r>
                          <a:endParaRPr lang="ru-RU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20</a:t>
                          </a:r>
                          <a:endParaRPr lang="ru-RU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4="http://schemas.microsoft.com/office/drawing/2010/main" xmlns="" xmlns:a16="http://schemas.microsoft.com/office/drawing/2014/main" val="785918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N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3810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1950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3650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2310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4420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2590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3670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4320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2190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3940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4="http://schemas.microsoft.com/office/drawing/2010/main" xmlns="" xmlns:a16="http://schemas.microsoft.com/office/drawing/2014/main" val="2451929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>
                          <a:blip r:embed="rId2"/>
                          <a:stretch>
                            <a:fillRect l="-690" t="-608197" r="-1004138" b="-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0,0020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0,0032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0,0031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0,0038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0,0039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0,0027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0,0034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0,0033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0,0035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0,0034</a:t>
                          </a:r>
                          <a:endParaRPr lang="ru-RU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4="http://schemas.microsoft.com/office/drawing/2010/main" xmlns="" xmlns:a16="http://schemas.microsoft.com/office/drawing/2014/main" val="38765133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37541094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3EE9BB78-E9CA-24AA-7C4D-1BFB61745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24</a:t>
            </a:fld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3E57720-ABE2-F9A1-575F-79CF1101E32F}"/>
              </a:ext>
            </a:extLst>
          </p:cNvPr>
          <p:cNvSpPr txBox="1"/>
          <p:nvPr/>
        </p:nvSpPr>
        <p:spPr>
          <a:xfrm>
            <a:off x="3612993" y="3075057"/>
            <a:ext cx="53136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485157522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6.0.9"/>
  <p:tag name="AS_OS" val="Unix 5.15.0.1022"/>
  <p:tag name="AS_RELEASE_DATE" val="2022.10.14"/>
  <p:tag name="AS_TITLE" val="Aspose.Slides for .NET5"/>
  <p:tag name="AS_VERSION" val="22.10"/>
</p:tagLst>
</file>

<file path=ppt/theme/theme1.xml><?xml version="1.0" encoding="utf-8"?>
<a:theme xmlns:a="http://schemas.openxmlformats.org/drawingml/2006/main" name="Тема Office">
  <a:themeElements>
    <a:clrScheme name="ИШНКБ">
      <a:dk1>
        <a:sysClr val="windowText" lastClr="000000"/>
      </a:dk1>
      <a:lt1>
        <a:sysClr val="window" lastClr="FFFFFF"/>
      </a:lt1>
      <a:dk2>
        <a:srgbClr val="6C6D6C"/>
      </a:dk2>
      <a:lt2>
        <a:srgbClr val="E7E6E6"/>
      </a:lt2>
      <a:accent1>
        <a:srgbClr val="00C8E6"/>
      </a:accent1>
      <a:accent2>
        <a:srgbClr val="28BE46"/>
      </a:accent2>
      <a:accent3>
        <a:srgbClr val="FF4460"/>
      </a:accent3>
      <a:accent4>
        <a:srgbClr val="FFB600"/>
      </a:accent4>
      <a:accent5>
        <a:srgbClr val="6573FF"/>
      </a:accent5>
      <a:accent6>
        <a:srgbClr val="76B729"/>
      </a:accent6>
      <a:hlink>
        <a:srgbClr val="00B0F0"/>
      </a:hlink>
      <a:folHlink>
        <a:srgbClr val="0082B0"/>
      </a:folHlink>
    </a:clrScheme>
    <a:fontScheme name="ТПУ2022">
      <a:majorFont>
        <a:latin typeface="Verdana"/>
        <a:ea typeface="Verdana"/>
        <a:cs typeface="Arial"/>
      </a:majorFont>
      <a:minorFont>
        <a:latin typeface="Verdana"/>
        <a:ea typeface="Verdana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ШАБЛОН_ИШНПТ_ТПУ_бумага_2022" id="{D06C5472-78B4-4761-B209-B710685E3CB3}" vid="{CBEFF166-FA8E-40E6-B438-F9FE1D060AFC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Calibri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Calibri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</TotalTime>
  <Words>2207</Words>
  <Application>Microsoft Office PowerPoint</Application>
  <PresentationFormat>Произвольный</PresentationFormat>
  <Paragraphs>308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Приемлемый риск. Понятие риска</vt:lpstr>
      <vt:lpstr>План занятия</vt:lpstr>
      <vt:lpstr>История развития понятия «риск»</vt:lpstr>
      <vt:lpstr>Концепции абсолютной безопасности и приемлемого риска</vt:lpstr>
      <vt:lpstr>Приемлемый риск</vt:lpstr>
      <vt:lpstr>Понятие риска</vt:lpstr>
      <vt:lpstr>Понятие риска</vt:lpstr>
      <vt:lpstr>Нормативная документация</vt:lpstr>
      <vt:lpstr>Классификация рисков</vt:lpstr>
      <vt:lpstr>Классификация рисков</vt:lpstr>
      <vt:lpstr>Классификация рисков по объекту воздействия</vt:lpstr>
      <vt:lpstr>Классификация рисков по объекту воздействия</vt:lpstr>
      <vt:lpstr>Классификация рисков по объекту воздействия</vt:lpstr>
      <vt:lpstr>Классификация рисков по объекту воздействия</vt:lpstr>
      <vt:lpstr>Классификация рисков по объекту воздействия</vt:lpstr>
      <vt:lpstr>Классификация рисков по объекту воздействия</vt:lpstr>
      <vt:lpstr>Классификация рисков по объекту воздействия</vt:lpstr>
      <vt:lpstr>Классификация рисков по объекту воздействия</vt:lpstr>
      <vt:lpstr>Пример решения задач</vt:lpstr>
      <vt:lpstr>Пример решения задач</vt:lpstr>
      <vt:lpstr>Задача 1</vt:lpstr>
      <vt:lpstr>Задача 2</vt:lpstr>
      <vt:lpstr>Задача 3</vt:lpstr>
      <vt:lpstr>Презентация PowerPoint</vt:lpstr>
    </vt:vector>
  </TitlesOfParts>
  <Company>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Фадеев Александр Сергеевич</dc:creator>
  <cp:lastModifiedBy>Назаренко Светлана Юрьевна</cp:lastModifiedBy>
  <cp:revision>9</cp:revision>
  <cp:lastPrinted>2021-08-02T01:21:27Z</cp:lastPrinted>
  <dcterms:created xsi:type="dcterms:W3CDTF">2022-10-31T07:21:57Z</dcterms:created>
  <dcterms:modified xsi:type="dcterms:W3CDTF">2024-05-10T05:14:56Z</dcterms:modified>
</cp:coreProperties>
</file>