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12"/>
  </p:notesMasterIdLst>
  <p:sldIdLst>
    <p:sldId id="282" r:id="rId2"/>
    <p:sldId id="308" r:id="rId3"/>
    <p:sldId id="309" r:id="rId4"/>
    <p:sldId id="314" r:id="rId5"/>
    <p:sldId id="310" r:id="rId6"/>
    <p:sldId id="315" r:id="rId7"/>
    <p:sldId id="311" r:id="rId8"/>
    <p:sldId id="313" r:id="rId9"/>
    <p:sldId id="312" r:id="rId10"/>
    <p:sldId id="316" r:id="rId1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Trebuchet MS" pitchFamily="34" charset="0"/>
        <a:ea typeface="+mn-ea"/>
        <a:cs typeface="+mn-cs"/>
      </a:defRPr>
    </a:lvl1pPr>
    <a:lvl2pPr marL="457200" algn="l" rtl="0" fontAlgn="base">
      <a:spcBef>
        <a:spcPct val="0"/>
      </a:spcBef>
      <a:spcAft>
        <a:spcPct val="0"/>
      </a:spcAft>
      <a:defRPr kern="1200">
        <a:solidFill>
          <a:schemeClr val="tx1"/>
        </a:solidFill>
        <a:latin typeface="Trebuchet MS" pitchFamily="34" charset="0"/>
        <a:ea typeface="+mn-ea"/>
        <a:cs typeface="+mn-cs"/>
      </a:defRPr>
    </a:lvl2pPr>
    <a:lvl3pPr marL="914400" algn="l" rtl="0" fontAlgn="base">
      <a:spcBef>
        <a:spcPct val="0"/>
      </a:spcBef>
      <a:spcAft>
        <a:spcPct val="0"/>
      </a:spcAft>
      <a:defRPr kern="1200">
        <a:solidFill>
          <a:schemeClr val="tx1"/>
        </a:solidFill>
        <a:latin typeface="Trebuchet MS" pitchFamily="34" charset="0"/>
        <a:ea typeface="+mn-ea"/>
        <a:cs typeface="+mn-cs"/>
      </a:defRPr>
    </a:lvl3pPr>
    <a:lvl4pPr marL="1371600" algn="l" rtl="0" fontAlgn="base">
      <a:spcBef>
        <a:spcPct val="0"/>
      </a:spcBef>
      <a:spcAft>
        <a:spcPct val="0"/>
      </a:spcAft>
      <a:defRPr kern="1200">
        <a:solidFill>
          <a:schemeClr val="tx1"/>
        </a:solidFill>
        <a:latin typeface="Trebuchet MS" pitchFamily="34" charset="0"/>
        <a:ea typeface="+mn-ea"/>
        <a:cs typeface="+mn-cs"/>
      </a:defRPr>
    </a:lvl4pPr>
    <a:lvl5pPr marL="1828800" algn="l" rtl="0" fontAlgn="base">
      <a:spcBef>
        <a:spcPct val="0"/>
      </a:spcBef>
      <a:spcAft>
        <a:spcPct val="0"/>
      </a:spcAft>
      <a:defRPr kern="1200">
        <a:solidFill>
          <a:schemeClr val="tx1"/>
        </a:solidFill>
        <a:latin typeface="Trebuchet MS" pitchFamily="34" charset="0"/>
        <a:ea typeface="+mn-ea"/>
        <a:cs typeface="+mn-cs"/>
      </a:defRPr>
    </a:lvl5pPr>
    <a:lvl6pPr marL="2286000" algn="l" defTabSz="914400" rtl="0" eaLnBrk="1" latinLnBrk="0" hangingPunct="1">
      <a:defRPr kern="1200">
        <a:solidFill>
          <a:schemeClr val="tx1"/>
        </a:solidFill>
        <a:latin typeface="Trebuchet MS" pitchFamily="34" charset="0"/>
        <a:ea typeface="+mn-ea"/>
        <a:cs typeface="+mn-cs"/>
      </a:defRPr>
    </a:lvl6pPr>
    <a:lvl7pPr marL="2743200" algn="l" defTabSz="914400" rtl="0" eaLnBrk="1" latinLnBrk="0" hangingPunct="1">
      <a:defRPr kern="1200">
        <a:solidFill>
          <a:schemeClr val="tx1"/>
        </a:solidFill>
        <a:latin typeface="Trebuchet MS" pitchFamily="34" charset="0"/>
        <a:ea typeface="+mn-ea"/>
        <a:cs typeface="+mn-cs"/>
      </a:defRPr>
    </a:lvl7pPr>
    <a:lvl8pPr marL="3200400" algn="l" defTabSz="914400" rtl="0" eaLnBrk="1" latinLnBrk="0" hangingPunct="1">
      <a:defRPr kern="1200">
        <a:solidFill>
          <a:schemeClr val="tx1"/>
        </a:solidFill>
        <a:latin typeface="Trebuchet MS" pitchFamily="34" charset="0"/>
        <a:ea typeface="+mn-ea"/>
        <a:cs typeface="+mn-cs"/>
      </a:defRPr>
    </a:lvl8pPr>
    <a:lvl9pPr marL="3657600" algn="l" defTabSz="914400" rtl="0" eaLnBrk="1" latinLnBrk="0" hangingPunct="1">
      <a:defRPr kern="1200">
        <a:solidFill>
          <a:schemeClr val="tx1"/>
        </a:solidFill>
        <a:latin typeface="Trebuchet MS"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E7F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728" autoAdjust="0"/>
  </p:normalViewPr>
  <p:slideViewPr>
    <p:cSldViewPr>
      <p:cViewPr varScale="1">
        <p:scale>
          <a:sx n="68" d="100"/>
          <a:sy n="68" d="100"/>
        </p:scale>
        <p:origin x="57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D34240E5-C367-4F0B-8EF7-7402C55A0221}" type="datetimeFigureOut">
              <a:rPr lang="ru-RU"/>
              <a:pPr>
                <a:defRPr/>
              </a:pPr>
              <a:t>20.01.2022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1FBB665F-4CBA-4078-A38C-C32C90A44917}"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12"/>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2" name="Title 1"/>
          <p:cNvSpPr>
            <a:spLocks noGrp="1"/>
          </p:cNvSpPr>
          <p:nvPr>
            <p:ph type="ctrTitle"/>
          </p:nvPr>
        </p:nvSpPr>
        <p:spPr>
          <a:xfrm>
            <a:off x="817581" y="3132290"/>
            <a:ext cx="7175351" cy="1793167"/>
          </a:xfrm>
          <a:effectLst/>
        </p:spPr>
        <p:txBody>
          <a:bodyPr/>
          <a:lstStyle>
            <a:lvl1pPr marL="640080" indent="-457200" algn="l">
              <a:defRPr sz="5400"/>
            </a:lvl1pPr>
          </a:lstStyle>
          <a:p>
            <a:r>
              <a:rPr lang="ru-RU"/>
              <a:t>Образец заголовка</a:t>
            </a:r>
            <a:endParaRPr lang="en-US" dirty="0"/>
          </a:p>
        </p:txBody>
      </p:sp>
      <p:sp>
        <p:nvSpPr>
          <p:cNvPr id="8" name="Date Placeholder 3"/>
          <p:cNvSpPr>
            <a:spLocks noGrp="1"/>
          </p:cNvSpPr>
          <p:nvPr>
            <p:ph type="dt" sz="half" idx="10"/>
          </p:nvPr>
        </p:nvSpPr>
        <p:spPr/>
        <p:txBody>
          <a:bodyPr/>
          <a:lstStyle>
            <a:lvl1pPr>
              <a:defRPr/>
            </a:lvl1pPr>
          </a:lstStyle>
          <a:p>
            <a:pPr>
              <a:defRPr/>
            </a:pPr>
            <a:fld id="{C729266A-D0C2-4233-BD82-B6DB027DB1E0}" type="datetimeFigureOut">
              <a:rPr lang="ru-RU"/>
              <a:pPr>
                <a:defRPr/>
              </a:pPr>
              <a:t>20.01.2022</a:t>
            </a:fld>
            <a:endParaRPr lang="ru-RU"/>
          </a:p>
        </p:txBody>
      </p:sp>
      <p:sp>
        <p:nvSpPr>
          <p:cNvPr id="9" name="Footer Placeholder 4"/>
          <p:cNvSpPr>
            <a:spLocks noGrp="1"/>
          </p:cNvSpPr>
          <p:nvPr>
            <p:ph type="ftr" sz="quarter" idx="11"/>
          </p:nvPr>
        </p:nvSpPr>
        <p:spPr/>
        <p:txBody>
          <a:bodyPr/>
          <a:lstStyle>
            <a:lvl1pPr>
              <a:defRPr/>
            </a:lvl1pPr>
          </a:lstStyle>
          <a:p>
            <a:pPr>
              <a:defRPr/>
            </a:pPr>
            <a:endParaRPr lang="ru-RU"/>
          </a:p>
        </p:txBody>
      </p:sp>
      <p:sp>
        <p:nvSpPr>
          <p:cNvPr id="10" name="Slide Number Placeholder 5"/>
          <p:cNvSpPr>
            <a:spLocks noGrp="1"/>
          </p:cNvSpPr>
          <p:nvPr>
            <p:ph type="sldNum" sz="quarter" idx="12"/>
          </p:nvPr>
        </p:nvSpPr>
        <p:spPr/>
        <p:txBody>
          <a:bodyPr/>
          <a:lstStyle>
            <a:lvl1pPr>
              <a:defRPr/>
            </a:lvl1pPr>
          </a:lstStyle>
          <a:p>
            <a:pPr>
              <a:defRPr/>
            </a:pPr>
            <a:fld id="{E8946D2C-6D92-4BE6-B956-DD6A3FBEDA4A}"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4"/>
          </p:nvPr>
        </p:nvSpPr>
        <p:spPr/>
        <p:txBody>
          <a:bodyPr/>
          <a:lstStyle>
            <a:lvl1pPr>
              <a:defRPr/>
            </a:lvl1pPr>
          </a:lstStyle>
          <a:p>
            <a:pPr>
              <a:defRPr/>
            </a:pPr>
            <a:fld id="{B2A152A9-F6B7-4C2F-87EF-3558B9556AFB}" type="datetimeFigureOut">
              <a:rPr lang="ru-RU"/>
              <a:pPr>
                <a:defRPr/>
              </a:pPr>
              <a:t>20.01.2022</a:t>
            </a:fld>
            <a:endParaRPr lang="ru-RU"/>
          </a:p>
        </p:txBody>
      </p:sp>
      <p:sp>
        <p:nvSpPr>
          <p:cNvPr id="5" name="Footer Placeholder 4"/>
          <p:cNvSpPr>
            <a:spLocks noGrp="1"/>
          </p:cNvSpPr>
          <p:nvPr>
            <p:ph type="ftr" sz="quarter" idx="15"/>
          </p:nvPr>
        </p:nvSpPr>
        <p:spPr/>
        <p:txBody>
          <a:bodyPr/>
          <a:lstStyle>
            <a:lvl1pPr>
              <a:defRPr/>
            </a:lvl1pPr>
          </a:lstStyle>
          <a:p>
            <a:pPr>
              <a:defRPr/>
            </a:pPr>
            <a:endParaRPr lang="ru-RU"/>
          </a:p>
        </p:txBody>
      </p:sp>
      <p:sp>
        <p:nvSpPr>
          <p:cNvPr id="6" name="Slide Number Placeholder 5"/>
          <p:cNvSpPr>
            <a:spLocks noGrp="1"/>
          </p:cNvSpPr>
          <p:nvPr>
            <p:ph type="sldNum" sz="quarter" idx="16"/>
          </p:nvPr>
        </p:nvSpPr>
        <p:spPr/>
        <p:txBody>
          <a:bodyPr/>
          <a:lstStyle>
            <a:lvl1pPr>
              <a:defRPr/>
            </a:lvl1pPr>
          </a:lstStyle>
          <a:p>
            <a:pPr>
              <a:defRPr/>
            </a:pPr>
            <a:fld id="{CCD12E36-BF8D-4F50-9932-CC4FED61DE1F}"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8"/>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8" name="Date Placeholder 3"/>
          <p:cNvSpPr>
            <a:spLocks noGrp="1"/>
          </p:cNvSpPr>
          <p:nvPr>
            <p:ph type="dt" sz="half" idx="10"/>
          </p:nvPr>
        </p:nvSpPr>
        <p:spPr/>
        <p:txBody>
          <a:bodyPr/>
          <a:lstStyle>
            <a:lvl1pPr>
              <a:defRPr/>
            </a:lvl1pPr>
          </a:lstStyle>
          <a:p>
            <a:pPr>
              <a:defRPr/>
            </a:pPr>
            <a:fld id="{7D90814D-0462-4CC3-8635-DE938F5ABC8F}" type="datetimeFigureOut">
              <a:rPr lang="ru-RU"/>
              <a:pPr>
                <a:defRPr/>
              </a:pPr>
              <a:t>20.01.2022</a:t>
            </a:fld>
            <a:endParaRPr lang="ru-RU"/>
          </a:p>
        </p:txBody>
      </p:sp>
      <p:sp>
        <p:nvSpPr>
          <p:cNvPr id="9" name="Footer Placeholder 4"/>
          <p:cNvSpPr>
            <a:spLocks noGrp="1"/>
          </p:cNvSpPr>
          <p:nvPr>
            <p:ph type="ftr" sz="quarter" idx="11"/>
          </p:nvPr>
        </p:nvSpPr>
        <p:spPr/>
        <p:txBody>
          <a:bodyPr/>
          <a:lstStyle>
            <a:lvl1pPr>
              <a:defRPr/>
            </a:lvl1pPr>
          </a:lstStyle>
          <a:p>
            <a:pPr>
              <a:defRPr/>
            </a:pPr>
            <a:endParaRPr lang="ru-RU"/>
          </a:p>
        </p:txBody>
      </p:sp>
      <p:sp>
        <p:nvSpPr>
          <p:cNvPr id="10" name="Slide Number Placeholder 5"/>
          <p:cNvSpPr>
            <a:spLocks noGrp="1"/>
          </p:cNvSpPr>
          <p:nvPr>
            <p:ph type="sldNum" sz="quarter" idx="12"/>
          </p:nvPr>
        </p:nvSpPr>
        <p:spPr/>
        <p:txBody>
          <a:bodyPr/>
          <a:lstStyle>
            <a:lvl1pPr>
              <a:defRPr/>
            </a:lvl1pPr>
          </a:lstStyle>
          <a:p>
            <a:pPr>
              <a:defRPr/>
            </a:pPr>
            <a:fld id="{42AFE9C7-E16C-4AC9-BA9D-1FA29543D38F}"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Date Placeholder 3"/>
          <p:cNvSpPr>
            <a:spLocks noGrp="1"/>
          </p:cNvSpPr>
          <p:nvPr>
            <p:ph type="dt" sz="half" idx="15"/>
          </p:nvPr>
        </p:nvSpPr>
        <p:spPr/>
        <p:txBody>
          <a:bodyPr/>
          <a:lstStyle>
            <a:lvl1pPr>
              <a:defRPr/>
            </a:lvl1pPr>
          </a:lstStyle>
          <a:p>
            <a:pPr>
              <a:defRPr/>
            </a:pPr>
            <a:fld id="{BE5BACCB-5FC2-458D-819D-114FAE96F46C}" type="datetimeFigureOut">
              <a:rPr lang="ru-RU"/>
              <a:pPr>
                <a:defRPr/>
              </a:pPr>
              <a:t>20.01.2022</a:t>
            </a:fld>
            <a:endParaRPr lang="ru-RU"/>
          </a:p>
        </p:txBody>
      </p:sp>
      <p:sp>
        <p:nvSpPr>
          <p:cNvPr id="6" name="Footer Placeholder 4"/>
          <p:cNvSpPr>
            <a:spLocks noGrp="1"/>
          </p:cNvSpPr>
          <p:nvPr>
            <p:ph type="ftr" sz="quarter" idx="16"/>
          </p:nvPr>
        </p:nvSpPr>
        <p:spPr/>
        <p:txBody>
          <a:bodyPr/>
          <a:lstStyle>
            <a:lvl1pPr>
              <a:defRPr/>
            </a:lvl1pPr>
          </a:lstStyle>
          <a:p>
            <a:pPr>
              <a:defRPr/>
            </a:pPr>
            <a:endParaRPr lang="ru-RU"/>
          </a:p>
        </p:txBody>
      </p:sp>
      <p:sp>
        <p:nvSpPr>
          <p:cNvPr id="7" name="Slide Number Placeholder 5"/>
          <p:cNvSpPr>
            <a:spLocks noGrp="1"/>
          </p:cNvSpPr>
          <p:nvPr>
            <p:ph type="sldNum" sz="quarter" idx="17"/>
          </p:nvPr>
        </p:nvSpPr>
        <p:spPr/>
        <p:txBody>
          <a:bodyPr/>
          <a:lstStyle>
            <a:lvl1pPr>
              <a:defRPr/>
            </a:lvl1pPr>
          </a:lstStyle>
          <a:p>
            <a:pPr>
              <a:defRPr/>
            </a:pPr>
            <a:fld id="{57DE346C-B14E-43FA-A07B-70373455E7E4}"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0" name="Title 9"/>
          <p:cNvSpPr>
            <a:spLocks noGrp="1"/>
          </p:cNvSpPr>
          <p:nvPr>
            <p:ph type="title"/>
          </p:nvPr>
        </p:nvSpPr>
        <p:spPr/>
        <p:txBody>
          <a:bodyPr/>
          <a:lstStyle/>
          <a:p>
            <a:r>
              <a:rPr lang="ru-RU"/>
              <a:t>Образец заголовка</a:t>
            </a:r>
            <a:endParaRPr lang="en-US" dirty="0"/>
          </a:p>
        </p:txBody>
      </p:sp>
      <p:sp>
        <p:nvSpPr>
          <p:cNvPr id="7" name="Date Placeholder 3"/>
          <p:cNvSpPr>
            <a:spLocks noGrp="1"/>
          </p:cNvSpPr>
          <p:nvPr>
            <p:ph type="dt" sz="half" idx="10"/>
          </p:nvPr>
        </p:nvSpPr>
        <p:spPr/>
        <p:txBody>
          <a:bodyPr/>
          <a:lstStyle>
            <a:lvl1pPr>
              <a:defRPr/>
            </a:lvl1pPr>
          </a:lstStyle>
          <a:p>
            <a:pPr>
              <a:defRPr/>
            </a:pPr>
            <a:fld id="{4BE927CA-F526-42EC-9B3B-D6340D2B7262}" type="datetimeFigureOut">
              <a:rPr lang="ru-RU"/>
              <a:pPr>
                <a:defRPr/>
              </a:pPr>
              <a:t>20.01.2022</a:t>
            </a:fld>
            <a:endParaRPr lang="ru-RU"/>
          </a:p>
        </p:txBody>
      </p:sp>
      <p:sp>
        <p:nvSpPr>
          <p:cNvPr id="8" name="Footer Placeholder 4"/>
          <p:cNvSpPr>
            <a:spLocks noGrp="1"/>
          </p:cNvSpPr>
          <p:nvPr>
            <p:ph type="ftr" sz="quarter" idx="11"/>
          </p:nvPr>
        </p:nvSpPr>
        <p:spPr/>
        <p:txBody>
          <a:bodyPr/>
          <a:lstStyle>
            <a:lvl1pPr>
              <a:defRPr/>
            </a:lvl1pPr>
          </a:lstStyle>
          <a:p>
            <a:pPr>
              <a:defRPr/>
            </a:pPr>
            <a:endParaRPr lang="ru-RU"/>
          </a:p>
        </p:txBody>
      </p:sp>
      <p:sp>
        <p:nvSpPr>
          <p:cNvPr id="9" name="Slide Number Placeholder 5"/>
          <p:cNvSpPr>
            <a:spLocks noGrp="1"/>
          </p:cNvSpPr>
          <p:nvPr>
            <p:ph type="sldNum" sz="quarter" idx="12"/>
          </p:nvPr>
        </p:nvSpPr>
        <p:spPr/>
        <p:txBody>
          <a:bodyPr/>
          <a:lstStyle>
            <a:lvl1pPr>
              <a:defRPr/>
            </a:lvl1pPr>
          </a:lstStyle>
          <a:p>
            <a:pPr>
              <a:defRPr/>
            </a:pPr>
            <a:fld id="{8A1FAA32-9251-4EE5-9090-318E67EFA5FE}"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3"/>
          <p:cNvSpPr>
            <a:spLocks noGrp="1"/>
          </p:cNvSpPr>
          <p:nvPr>
            <p:ph type="dt" sz="half" idx="10"/>
          </p:nvPr>
        </p:nvSpPr>
        <p:spPr/>
        <p:txBody>
          <a:bodyPr/>
          <a:lstStyle>
            <a:lvl1pPr>
              <a:defRPr/>
            </a:lvl1pPr>
          </a:lstStyle>
          <a:p>
            <a:pPr>
              <a:defRPr/>
            </a:pPr>
            <a:fld id="{910CAADA-26D3-4E35-9A85-0FB355E46E17}" type="datetimeFigureOut">
              <a:rPr lang="ru-RU"/>
              <a:pPr>
                <a:defRPr/>
              </a:pPr>
              <a:t>20.01.2022</a:t>
            </a:fld>
            <a:endParaRPr lang="ru-RU"/>
          </a:p>
        </p:txBody>
      </p:sp>
      <p:sp>
        <p:nvSpPr>
          <p:cNvPr id="4" name="Footer Placeholder 4"/>
          <p:cNvSpPr>
            <a:spLocks noGrp="1"/>
          </p:cNvSpPr>
          <p:nvPr>
            <p:ph type="ftr" sz="quarter" idx="11"/>
          </p:nvPr>
        </p:nvSpPr>
        <p:spPr/>
        <p:txBody>
          <a:bodyPr/>
          <a:lstStyle>
            <a:lvl1pPr>
              <a:defRPr/>
            </a:lvl1pPr>
          </a:lstStyle>
          <a:p>
            <a:pPr>
              <a:defRPr/>
            </a:pPr>
            <a:endParaRPr lang="ru-RU"/>
          </a:p>
        </p:txBody>
      </p:sp>
      <p:sp>
        <p:nvSpPr>
          <p:cNvPr id="5" name="Slide Number Placeholder 5"/>
          <p:cNvSpPr>
            <a:spLocks noGrp="1"/>
          </p:cNvSpPr>
          <p:nvPr>
            <p:ph type="sldNum" sz="quarter" idx="12"/>
          </p:nvPr>
        </p:nvSpPr>
        <p:spPr/>
        <p:txBody>
          <a:bodyPr/>
          <a:lstStyle>
            <a:lvl1pPr>
              <a:defRPr/>
            </a:lvl1pPr>
          </a:lstStyle>
          <a:p>
            <a:pPr>
              <a:defRPr/>
            </a:pPr>
            <a:fld id="{1C47C340-6F19-4B25-B5FA-9C03633AAF45}"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25AB755-6EA2-46D8-86CE-6A68C1D203FC}" type="datetimeFigureOut">
              <a:rPr lang="ru-RU"/>
              <a:pPr>
                <a:defRPr/>
              </a:pPr>
              <a:t>20.01.2022</a:t>
            </a:fld>
            <a:endParaRPr lang="ru-RU"/>
          </a:p>
        </p:txBody>
      </p:sp>
      <p:sp>
        <p:nvSpPr>
          <p:cNvPr id="3" name="Footer Placeholder 4"/>
          <p:cNvSpPr>
            <a:spLocks noGrp="1"/>
          </p:cNvSpPr>
          <p:nvPr>
            <p:ph type="ftr" sz="quarter" idx="11"/>
          </p:nvPr>
        </p:nvSpPr>
        <p:spPr/>
        <p:txBody>
          <a:bodyPr/>
          <a:lstStyle>
            <a:lvl1pPr>
              <a:defRPr/>
            </a:lvl1pPr>
          </a:lstStyle>
          <a:p>
            <a:pPr>
              <a:defRPr/>
            </a:pPr>
            <a:endParaRPr lang="ru-RU"/>
          </a:p>
        </p:txBody>
      </p:sp>
      <p:sp>
        <p:nvSpPr>
          <p:cNvPr id="4" name="Slide Number Placeholder 5"/>
          <p:cNvSpPr>
            <a:spLocks noGrp="1"/>
          </p:cNvSpPr>
          <p:nvPr>
            <p:ph type="sldNum" sz="quarter" idx="12"/>
          </p:nvPr>
        </p:nvSpPr>
        <p:spPr/>
        <p:txBody>
          <a:bodyPr/>
          <a:lstStyle>
            <a:lvl1pPr>
              <a:defRPr/>
            </a:lvl1pPr>
          </a:lstStyle>
          <a:p>
            <a:pPr>
              <a:defRPr/>
            </a:pPr>
            <a:fld id="{596D9BBD-F997-4221-A30B-B70B3350FFFE}"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lstStyle>
            <a:lvl1pPr marL="228600" indent="-228600" algn="l">
              <a:defRPr sz="2800" b="1">
                <a:effectLst/>
              </a:defRPr>
            </a:lvl1pPr>
          </a:lstStyle>
          <a:p>
            <a:r>
              <a:rPr lang="ru-RU"/>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3"/>
          <p:cNvSpPr>
            <a:spLocks noGrp="1"/>
          </p:cNvSpPr>
          <p:nvPr>
            <p:ph type="dt" sz="half" idx="10"/>
          </p:nvPr>
        </p:nvSpPr>
        <p:spPr/>
        <p:txBody>
          <a:bodyPr/>
          <a:lstStyle>
            <a:lvl1pPr>
              <a:defRPr/>
            </a:lvl1pPr>
          </a:lstStyle>
          <a:p>
            <a:pPr>
              <a:defRPr/>
            </a:pPr>
            <a:fld id="{EFB68808-42D5-45EE-BC78-83B8C5833A4E}" type="datetimeFigureOut">
              <a:rPr lang="ru-RU"/>
              <a:pPr>
                <a:defRPr/>
              </a:pPr>
              <a:t>20.01.2022</a:t>
            </a:fld>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pPr>
              <a:defRPr/>
            </a:pPr>
            <a:fld id="{1FF7FF56-82F7-4408-B8E7-8B97380E822B}"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9"/>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rtlCol="0">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a:t>Вставка рисунка</a:t>
            </a:r>
            <a:endParaRPr lang="en-US" noProof="0"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 name="Title 1"/>
          <p:cNvSpPr>
            <a:spLocks noGrp="1"/>
          </p:cNvSpPr>
          <p:nvPr>
            <p:ph type="title"/>
          </p:nvPr>
        </p:nvSpPr>
        <p:spPr>
          <a:xfrm>
            <a:off x="727268" y="4464421"/>
            <a:ext cx="6383538" cy="1143000"/>
          </a:xfrm>
        </p:spPr>
        <p:txBody>
          <a:bodyPr anchor="b"/>
          <a:lstStyle>
            <a:lvl1pPr algn="l">
              <a:defRPr sz="4600" b="1"/>
            </a:lvl1pPr>
          </a:lstStyle>
          <a:p>
            <a:r>
              <a:rPr lang="ru-RU"/>
              <a:t>Образец заголовка</a:t>
            </a:r>
            <a:endParaRPr lang="en-US" dirty="0"/>
          </a:p>
        </p:txBody>
      </p:sp>
      <p:sp>
        <p:nvSpPr>
          <p:cNvPr id="9" name="Date Placeholder 4"/>
          <p:cNvSpPr>
            <a:spLocks noGrp="1"/>
          </p:cNvSpPr>
          <p:nvPr>
            <p:ph type="dt" sz="half" idx="10"/>
          </p:nvPr>
        </p:nvSpPr>
        <p:spPr/>
        <p:txBody>
          <a:bodyPr/>
          <a:lstStyle>
            <a:lvl1pPr>
              <a:defRPr/>
            </a:lvl1pPr>
          </a:lstStyle>
          <a:p>
            <a:pPr>
              <a:defRPr/>
            </a:pPr>
            <a:fld id="{9C596DD6-C0CB-40B9-BBE2-DB37129FDDBF}" type="datetimeFigureOut">
              <a:rPr lang="ru-RU"/>
              <a:pPr>
                <a:defRPr/>
              </a:pPr>
              <a:t>20.01.2022</a:t>
            </a:fld>
            <a:endParaRPr lang="ru-RU"/>
          </a:p>
        </p:txBody>
      </p:sp>
      <p:sp>
        <p:nvSpPr>
          <p:cNvPr id="10" name="Footer Placeholder 5"/>
          <p:cNvSpPr>
            <a:spLocks noGrp="1"/>
          </p:cNvSpPr>
          <p:nvPr>
            <p:ph type="ftr" sz="quarter" idx="11"/>
          </p:nvPr>
        </p:nvSpPr>
        <p:spPr/>
        <p:txBody>
          <a:bodyPr/>
          <a:lstStyle>
            <a:lvl1pPr>
              <a:defRPr/>
            </a:lvl1pPr>
          </a:lstStyle>
          <a:p>
            <a:pPr>
              <a:defRPr/>
            </a:pPr>
            <a:endParaRPr lang="ru-RU"/>
          </a:p>
        </p:txBody>
      </p:sp>
      <p:sp>
        <p:nvSpPr>
          <p:cNvPr id="11" name="Slide Number Placeholder 6"/>
          <p:cNvSpPr>
            <a:spLocks noGrp="1"/>
          </p:cNvSpPr>
          <p:nvPr>
            <p:ph type="sldNum" sz="quarter" idx="12"/>
          </p:nvPr>
        </p:nvSpPr>
        <p:spPr/>
        <p:txBody>
          <a:bodyPr/>
          <a:lstStyle>
            <a:lvl1pPr>
              <a:defRPr/>
            </a:lvl1pPr>
          </a:lstStyle>
          <a:p>
            <a:pPr>
              <a:defRPr/>
            </a:pPr>
            <a:fld id="{8CC7D73D-94A7-499F-9BB9-820A610C26AF}"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fld id="{34667F09-196D-4857-ACBF-696CD92F193D}" type="datetimeFigureOut">
              <a:rPr lang="ru-RU"/>
              <a:pPr>
                <a:defRPr/>
              </a:pPr>
              <a:t>20.01.2022</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70E61F03-8B51-4FED-8754-09C25E792CEE}"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fld id="{7E3DEE89-D5BB-4DA5-9CF5-5C2DA8A47A4C}" type="datetimeFigureOut">
              <a:rPr lang="ru-RU"/>
              <a:pPr>
                <a:defRPr/>
              </a:pPr>
              <a:t>20.01.2022</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3AD4F03B-AD58-4260-B665-A0290EAF0C3B}"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BF44AB17-8787-45E8-8587-7352B6FFAED3}" type="datetimeFigureOut">
              <a:rPr lang="ru-RU"/>
              <a:pPr>
                <a:defRPr/>
              </a:pPr>
              <a:t>20.01.2022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846C991-12CC-4856-8E4E-02A5D20579DD}" type="slidenum">
              <a:rPr lang="ru-RU"/>
              <a:pPr>
                <a:defRPr/>
              </a:pPr>
              <a:t>‹#›</a:t>
            </a:fld>
            <a:endParaRPr lang="ru-RU"/>
          </a:p>
        </p:txBody>
      </p:sp>
    </p:spTree>
    <p:extLst>
      <p:ext uri="{BB962C8B-B14F-4D97-AF65-F5344CB8AC3E}">
        <p14:creationId xmlns:p14="http://schemas.microsoft.com/office/powerpoint/2010/main" val="1845385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ectangle 8"/>
          <p:cNvSpPr/>
          <p:nvPr/>
        </p:nvSpPr>
        <p:spPr>
          <a:xfrm>
            <a:off x="0" y="3768725"/>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1793875" y="4371975"/>
            <a:ext cx="6511925" cy="1143000"/>
          </a:xfrm>
          <a:prstGeom prst="rect">
            <a:avLst/>
          </a:prstGeom>
          <a:effectLst/>
        </p:spPr>
        <p:txBody>
          <a:bodyPr vert="horz" lIns="91440" tIns="45720" rIns="91440" bIns="45720" rtlCol="0" anchor="t" anchorCtr="0">
            <a:noAutofit/>
          </a:bodyPr>
          <a:lstStyle/>
          <a:p>
            <a:r>
              <a:rPr lang="ru-RU"/>
              <a:t>Образец заголовка</a:t>
            </a:r>
            <a:endParaRPr lang="en-US" dirty="0"/>
          </a:p>
        </p:txBody>
      </p:sp>
      <p:sp>
        <p:nvSpPr>
          <p:cNvPr id="1037" name="Text Placeholder 2"/>
          <p:cNvSpPr>
            <a:spLocks noGrp="1"/>
          </p:cNvSpPr>
          <p:nvPr>
            <p:ph type="body" idx="1"/>
          </p:nvPr>
        </p:nvSpPr>
        <p:spPr bwMode="auto">
          <a:xfrm>
            <a:off x="1143000" y="731838"/>
            <a:ext cx="6400800" cy="34750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endParaRPr lang="en-US" altLang="ru-RU"/>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fontAlgn="auto">
              <a:spcBef>
                <a:spcPts val="0"/>
              </a:spcBef>
              <a:spcAft>
                <a:spcPts val="0"/>
              </a:spcAft>
              <a:defRPr sz="1100" b="1">
                <a:solidFill>
                  <a:schemeClr val="tx1">
                    <a:lumMod val="50000"/>
                    <a:lumOff val="50000"/>
                  </a:schemeClr>
                </a:solidFill>
                <a:latin typeface="+mn-lt"/>
              </a:defRPr>
            </a:lvl1pPr>
          </a:lstStyle>
          <a:p>
            <a:pPr>
              <a:defRPr/>
            </a:pPr>
            <a:fld id="{7089FB30-73B0-416B-A642-BE51C51C4B1E}" type="datetimeFigureOut">
              <a:rPr lang="ru-RU"/>
              <a:pPr>
                <a:defRPr/>
              </a:pPr>
              <a:t>20.01.2022</a:t>
            </a:fld>
            <a:endParaRPr lang="ru-RU"/>
          </a:p>
        </p:txBody>
      </p:sp>
      <p:sp>
        <p:nvSpPr>
          <p:cNvPr id="5" name="Footer Placeholder 4"/>
          <p:cNvSpPr>
            <a:spLocks noGrp="1"/>
          </p:cNvSpPr>
          <p:nvPr>
            <p:ph type="ftr" sz="quarter" idx="3"/>
          </p:nvPr>
        </p:nvSpPr>
        <p:spPr>
          <a:xfrm>
            <a:off x="457200" y="6172200"/>
            <a:ext cx="3352800" cy="365125"/>
          </a:xfrm>
          <a:prstGeom prst="rect">
            <a:avLst/>
          </a:prstGeom>
        </p:spPr>
        <p:txBody>
          <a:bodyPr vert="horz" lIns="91440" tIns="45720" rIns="91440" bIns="45720" rtlCol="0" anchor="ctr"/>
          <a:lstStyle>
            <a:lvl1pPr algn="l" fontAlgn="auto">
              <a:spcBef>
                <a:spcPts val="0"/>
              </a:spcBef>
              <a:spcAft>
                <a:spcPts val="0"/>
              </a:spcAft>
              <a:defRPr sz="1100" b="1">
                <a:solidFill>
                  <a:schemeClr val="tx1">
                    <a:lumMod val="50000"/>
                    <a:lumOff val="50000"/>
                  </a:schemeClr>
                </a:solidFill>
                <a:latin typeface="+mn-lt"/>
              </a:defRPr>
            </a:lvl1pPr>
          </a:lstStyle>
          <a:p>
            <a:pPr>
              <a:defRPr/>
            </a:pPr>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fontAlgn="auto">
              <a:spcBef>
                <a:spcPts val="0"/>
              </a:spcBef>
              <a:spcAft>
                <a:spcPts val="0"/>
              </a:spcAft>
              <a:defRPr sz="1200" b="1">
                <a:solidFill>
                  <a:schemeClr val="tx1">
                    <a:lumMod val="50000"/>
                    <a:lumOff val="50000"/>
                  </a:schemeClr>
                </a:solidFill>
                <a:latin typeface="+mn-lt"/>
              </a:defRPr>
            </a:lvl1pPr>
          </a:lstStyle>
          <a:p>
            <a:pPr>
              <a:defRPr/>
            </a:pPr>
            <a:fld id="{A9A5DD26-177D-493E-99F0-DBD2CBAD1FE6}"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4041" r:id="rId1"/>
    <p:sldLayoutId id="2147484033" r:id="rId2"/>
    <p:sldLayoutId id="2147484042" r:id="rId3"/>
    <p:sldLayoutId id="2147484034" r:id="rId4"/>
    <p:sldLayoutId id="2147484035" r:id="rId5"/>
    <p:sldLayoutId id="2147484036" r:id="rId6"/>
    <p:sldLayoutId id="2147484037" r:id="rId7"/>
    <p:sldLayoutId id="2147484038" r:id="rId8"/>
    <p:sldLayoutId id="2147484043" r:id="rId9"/>
    <p:sldLayoutId id="2147484039" r:id="rId10"/>
    <p:sldLayoutId id="2147484040" r:id="rId11"/>
    <p:sldLayoutId id="2147484044" r:id="rId12"/>
  </p:sldLayoutIdLst>
  <p:txStyles>
    <p:titleStyle>
      <a:lvl1pPr marL="319088" indent="-319088" algn="r" rtl="0" eaLnBrk="0" fontAlgn="base" hangingPunct="0">
        <a:spcBef>
          <a:spcPct val="0"/>
        </a:spcBef>
        <a:spcAft>
          <a:spcPct val="0"/>
        </a:spcAft>
        <a:buClr>
          <a:srgbClr val="C3260C"/>
        </a:buClr>
        <a:buSzPct val="128000"/>
        <a:buFont typeface="Georgia"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2pPr>
      <a:lvl3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3pPr>
      <a:lvl4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4pPr>
      <a:lvl5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563" algn="l" rtl="0" eaLnBrk="0" fontAlgn="base" hangingPunct="0">
        <a:spcBef>
          <a:spcPct val="20000"/>
        </a:spcBef>
        <a:spcAft>
          <a:spcPts val="300"/>
        </a:spcAft>
        <a:buClr>
          <a:srgbClr val="C3260C"/>
        </a:buClr>
        <a:buSzPct val="130000"/>
        <a:buFont typeface="Georgia" pitchFamily="18" charset="0"/>
        <a:buChar char="*"/>
        <a:defRPr sz="2200" kern="1200">
          <a:solidFill>
            <a:srgbClr val="404040"/>
          </a:solidFill>
          <a:latin typeface="+mn-lt"/>
          <a:ea typeface="+mn-ea"/>
          <a:cs typeface="+mn-cs"/>
        </a:defRPr>
      </a:lvl1pPr>
      <a:lvl2pPr marL="547688" indent="-182563" algn="l" rtl="0" eaLnBrk="0" fontAlgn="base" hangingPunct="0">
        <a:spcBef>
          <a:spcPct val="20000"/>
        </a:spcBef>
        <a:spcAft>
          <a:spcPts val="300"/>
        </a:spcAft>
        <a:buClr>
          <a:srgbClr val="C3260C"/>
        </a:buClr>
        <a:buSzPct val="130000"/>
        <a:buFont typeface="Georgia" pitchFamily="18" charset="0"/>
        <a:buChar char="*"/>
        <a:defRPr sz="2000" kern="1200">
          <a:solidFill>
            <a:srgbClr val="404040"/>
          </a:solidFill>
          <a:latin typeface="+mn-lt"/>
          <a:ea typeface="+mn-ea"/>
          <a:cs typeface="+mn-cs"/>
        </a:defRPr>
      </a:lvl2pPr>
      <a:lvl3pPr marL="822325" indent="-182563" algn="l" rtl="0" eaLnBrk="0" fontAlgn="base" hangingPunct="0">
        <a:spcBef>
          <a:spcPct val="20000"/>
        </a:spcBef>
        <a:spcAft>
          <a:spcPts val="300"/>
        </a:spcAft>
        <a:buClr>
          <a:srgbClr val="C3260C"/>
        </a:buClr>
        <a:buSzPct val="130000"/>
        <a:buFont typeface="Georgia" pitchFamily="18" charset="0"/>
        <a:buChar char="*"/>
        <a:defRPr sz="2400" kern="1200">
          <a:solidFill>
            <a:srgbClr val="404040"/>
          </a:solidFill>
          <a:latin typeface="+mn-lt"/>
          <a:ea typeface="+mn-ea"/>
          <a:cs typeface="+mn-cs"/>
        </a:defRPr>
      </a:lvl3pPr>
      <a:lvl4pPr marL="1096963" indent="-182563" algn="l" rtl="0" eaLnBrk="0" fontAlgn="base" hangingPunct="0">
        <a:spcBef>
          <a:spcPct val="20000"/>
        </a:spcBef>
        <a:spcAft>
          <a:spcPts val="300"/>
        </a:spcAft>
        <a:buClr>
          <a:srgbClr val="C3260C"/>
        </a:buClr>
        <a:buSzPct val="130000"/>
        <a:buFont typeface="Georgia" pitchFamily="18" charset="0"/>
        <a:buChar char="*"/>
        <a:defRPr sz="1600" kern="1200">
          <a:solidFill>
            <a:srgbClr val="404040"/>
          </a:solidFill>
          <a:latin typeface="+mn-lt"/>
          <a:ea typeface="+mn-ea"/>
          <a:cs typeface="+mn-cs"/>
        </a:defRPr>
      </a:lvl4pPr>
      <a:lvl5pPr marL="1389063" indent="-182563" algn="l" rtl="0" eaLnBrk="0" fontAlgn="base" hangingPunct="0">
        <a:spcBef>
          <a:spcPct val="20000"/>
        </a:spcBef>
        <a:spcAft>
          <a:spcPts val="300"/>
        </a:spcAft>
        <a:buClr>
          <a:srgbClr val="C3260C"/>
        </a:buClr>
        <a:buSzPct val="130000"/>
        <a:buFont typeface="Georgia" pitchFamily="18" charset="0"/>
        <a:buChar char="*"/>
        <a:defRPr sz="1400" kern="1200">
          <a:solidFill>
            <a:srgbClr val="404040"/>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s://portal.tpu.ru/SHARED/s/SPICYNA/eng/academics/Tab3" TargetMode="External"/><Relationship Id="rId2" Type="http://schemas.openxmlformats.org/officeDocument/2006/relationships/hyperlink" Target="https://portal.tpu.ru/SHARED/s/SPICYNA/eng/academics/Tab3/Financial%20management%20(1).doc"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hyperlink" Target="https://portal.tpu.ru/SHARED/s/SPICYNA/eng/academics/Tab3"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p:cNvSpPr txBox="1">
            <a:spLocks noChangeArrowheads="1"/>
          </p:cNvSpPr>
          <p:nvPr/>
        </p:nvSpPr>
        <p:spPr bwMode="auto">
          <a:xfrm>
            <a:off x="1115616" y="836712"/>
            <a:ext cx="7416824" cy="5139869"/>
          </a:xfrm>
          <a:prstGeom prst="rect">
            <a:avLst/>
          </a:prstGeom>
          <a:noFill/>
          <a:ln w="9525">
            <a:noFill/>
            <a:miter lim="800000"/>
            <a:headEnd/>
            <a:tailEnd/>
          </a:ln>
        </p:spPr>
        <p:txBody>
          <a:bodyPr wrap="square">
            <a:spAutoFit/>
          </a:bodyPr>
          <a:lstStyle/>
          <a:p>
            <a:pPr algn="ctr"/>
            <a:r>
              <a:rPr lang="en-US" sz="3200" b="1" dirty="0"/>
              <a:t>INSTRUCTIONS</a:t>
            </a:r>
          </a:p>
          <a:p>
            <a:pPr algn="ctr"/>
            <a:endParaRPr lang="ru-RU" sz="3200" b="1" dirty="0"/>
          </a:p>
          <a:p>
            <a:pPr algn="ctr"/>
            <a:r>
              <a:rPr lang="en-US" sz="3200" b="1" dirty="0"/>
              <a:t>In writing the part </a:t>
            </a:r>
          </a:p>
          <a:p>
            <a:pPr algn="ctr"/>
            <a:r>
              <a:rPr lang="en-US" sz="3200" b="1" dirty="0"/>
              <a:t>Financial Management of Diploma research paper</a:t>
            </a:r>
          </a:p>
          <a:p>
            <a:pPr algn="ctr"/>
            <a:br>
              <a:rPr lang="en-US" sz="2400" b="1" dirty="0"/>
            </a:br>
            <a:r>
              <a:rPr lang="en-US" sz="2400" b="1" dirty="0"/>
              <a:t>Lector/instructor</a:t>
            </a:r>
            <a:r>
              <a:rPr lang="ru-RU" sz="2400" b="1" dirty="0"/>
              <a:t>: </a:t>
            </a:r>
            <a:r>
              <a:rPr lang="en-US" sz="2400" b="1" dirty="0" err="1"/>
              <a:t>Spicyna</a:t>
            </a:r>
            <a:r>
              <a:rPr lang="en-US" sz="2400" b="1" dirty="0"/>
              <a:t> Lubov </a:t>
            </a:r>
            <a:r>
              <a:rPr lang="en-US" sz="2400" b="1" dirty="0" err="1"/>
              <a:t>Yurievna</a:t>
            </a:r>
            <a:r>
              <a:rPr lang="ru-RU" sz="2400" b="1" dirty="0"/>
              <a:t>,</a:t>
            </a:r>
            <a:br>
              <a:rPr lang="ru-RU" sz="2400" b="1" dirty="0"/>
            </a:br>
            <a:r>
              <a:rPr lang="en-US" sz="2400" b="1" dirty="0"/>
              <a:t>Associate Professor</a:t>
            </a:r>
            <a:br>
              <a:rPr lang="en-US" sz="2400" b="1" dirty="0"/>
            </a:br>
            <a:r>
              <a:rPr lang="en-US" sz="2400" dirty="0"/>
              <a:t>Division for Social Sciences and Humanities</a:t>
            </a:r>
            <a:br>
              <a:rPr lang="en-US" sz="2400" dirty="0"/>
            </a:br>
            <a:r>
              <a:rPr lang="en-US" sz="2400" dirty="0"/>
              <a:t>TPU School of Core Engineering Education</a:t>
            </a:r>
            <a:br>
              <a:rPr lang="ru-RU" sz="2400" b="1" dirty="0"/>
            </a:br>
            <a:r>
              <a:rPr lang="en-US" sz="2400" b="1" dirty="0"/>
              <a:t>e-mail</a:t>
            </a:r>
            <a:r>
              <a:rPr lang="ru-RU" sz="2400" b="1" dirty="0"/>
              <a:t>:</a:t>
            </a:r>
            <a:r>
              <a:rPr lang="en-US" sz="2400" b="1" dirty="0"/>
              <a:t> spicyna@tpu.ru</a:t>
            </a:r>
            <a:br>
              <a:rPr lang="en-US" sz="2400" b="1" dirty="0"/>
            </a:br>
            <a:r>
              <a:rPr lang="en-US" sz="2400" b="1" dirty="0"/>
              <a:t>phone: +7(909)549 3711</a:t>
            </a:r>
            <a:endParaRPr lang="ru-RU" altLang="ru-RU" sz="2400" b="1" dirty="0">
              <a:latin typeface="Arial" charset="0"/>
              <a:cs typeface="Arial" charset="0"/>
            </a:endParaRPr>
          </a:p>
        </p:txBody>
      </p:sp>
      <p:pic>
        <p:nvPicPr>
          <p:cNvPr id="4" name="Рисунок 3" descr="Изображение выглядит как человек, внутренний, улыбается, одежда&#10;&#10;Автоматически созданное описание">
            <a:extLst>
              <a:ext uri="{FF2B5EF4-FFF2-40B4-BE49-F238E27FC236}">
                <a16:creationId xmlns:a16="http://schemas.microsoft.com/office/drawing/2014/main" id="{7E559068-9F0C-4D37-8BC9-5177B74776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260648"/>
            <a:ext cx="1347010" cy="203264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20713"/>
            <a:ext cx="8229600" cy="5505450"/>
          </a:xfrm>
        </p:spPr>
        <p:txBody>
          <a:bodyPr rtlCol="0">
            <a:normAutofit/>
          </a:bodyPr>
          <a:lstStyle/>
          <a:p>
            <a:pPr fontAlgn="auto">
              <a:spcAft>
                <a:spcPts val="0"/>
              </a:spcAft>
              <a:buFont typeface="Arial" pitchFamily="34" charset="0"/>
              <a:buNone/>
              <a:defRPr/>
            </a:pPr>
            <a:r>
              <a:rPr lang="en-US" dirty="0"/>
              <a:t>THE GOALS AND THE ORDER OF WRITING FINANCIAL MANAGEMENT PART </a:t>
            </a:r>
            <a:r>
              <a:rPr lang="en-US" b="1" dirty="0"/>
              <a:t>(FMP)</a:t>
            </a:r>
            <a:r>
              <a:rPr lang="en-US" dirty="0"/>
              <a:t> OF DIPLOMA RESEARCH PAPER</a:t>
            </a:r>
          </a:p>
          <a:p>
            <a:pPr fontAlgn="auto">
              <a:spcAft>
                <a:spcPts val="0"/>
              </a:spcAft>
              <a:buFont typeface="Arial" pitchFamily="34" charset="0"/>
              <a:buNone/>
              <a:defRPr/>
            </a:pPr>
            <a:r>
              <a:rPr lang="en-US" dirty="0"/>
              <a:t>The goal of writing FMP:</a:t>
            </a:r>
          </a:p>
          <a:p>
            <a:pPr fontAlgn="auto">
              <a:spcAft>
                <a:spcPts val="0"/>
              </a:spcAft>
              <a:buFontTx/>
              <a:buChar char="-"/>
              <a:defRPr/>
            </a:pPr>
            <a:r>
              <a:rPr lang="en-US" dirty="0"/>
              <a:t>To explain the reasons of your technical solutions choice (calculation of technical and economic efficiency, SWOT analysis).</a:t>
            </a:r>
          </a:p>
          <a:p>
            <a:pPr fontAlgn="auto">
              <a:spcAft>
                <a:spcPts val="0"/>
              </a:spcAft>
              <a:buFontTx/>
              <a:buChar char="-"/>
              <a:defRPr/>
            </a:pPr>
            <a:r>
              <a:rPr lang="en-US" dirty="0"/>
              <a:t>To describe the parameters of your diploma research (the team of executors, buyers of the final goods/services of your project, limitations and requirements for the results of your research).</a:t>
            </a:r>
          </a:p>
          <a:p>
            <a:pPr fontAlgn="auto">
              <a:spcAft>
                <a:spcPts val="0"/>
              </a:spcAft>
              <a:buFontTx/>
              <a:buChar char="-"/>
              <a:defRPr/>
            </a:pPr>
            <a:r>
              <a:rPr lang="en-US" dirty="0"/>
              <a:t>To create the time plan of your research project realization.</a:t>
            </a:r>
          </a:p>
          <a:p>
            <a:pPr fontAlgn="auto">
              <a:spcAft>
                <a:spcPts val="0"/>
              </a:spcAft>
              <a:buFontTx/>
              <a:buChar char="-"/>
              <a:defRPr/>
            </a:pPr>
            <a:r>
              <a:rPr lang="en-US" dirty="0"/>
              <a:t>To calculate the costs for performing of your research</a:t>
            </a:r>
            <a:r>
              <a:rPr lang="ru-RU" dirty="0"/>
              <a:t> </a:t>
            </a:r>
            <a:r>
              <a:rPr lang="en-US" dirty="0"/>
              <a:t>and promoting its results to the market.</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620713"/>
            <a:ext cx="8435280" cy="5505450"/>
          </a:xfrm>
        </p:spPr>
        <p:txBody>
          <a:bodyPr rtlCol="0">
            <a:normAutofit/>
          </a:bodyPr>
          <a:lstStyle/>
          <a:p>
            <a:pPr fontAlgn="auto">
              <a:spcAft>
                <a:spcPts val="0"/>
              </a:spcAft>
              <a:buFont typeface="Arial" pitchFamily="34" charset="0"/>
              <a:buNone/>
              <a:defRPr/>
            </a:pPr>
            <a:r>
              <a:rPr lang="en-US" sz="2100" dirty="0"/>
              <a:t>YOU NEED to begin from reading the file </a:t>
            </a:r>
            <a:r>
              <a:rPr lang="en-US" sz="2100" b="1" dirty="0">
                <a:hlinkClick r:id="rId2"/>
              </a:rPr>
              <a:t>Instruction for diploma section Financial Management</a:t>
            </a:r>
            <a:r>
              <a:rPr lang="en-US" sz="2100" dirty="0"/>
              <a:t> (available at my personal site </a:t>
            </a:r>
            <a:r>
              <a:rPr lang="en-US" sz="2100" dirty="0">
                <a:hlinkClick r:id="rId3"/>
              </a:rPr>
              <a:t>https://portal.tpu.ru/SHARED/s/SPICYNA/eng/academics/Tab3</a:t>
            </a:r>
            <a:r>
              <a:rPr lang="en-US" sz="2100" dirty="0"/>
              <a:t>)</a:t>
            </a:r>
          </a:p>
          <a:p>
            <a:pPr marL="46037" indent="0">
              <a:buNone/>
            </a:pPr>
            <a:r>
              <a:rPr lang="en-US" sz="2100" dirty="0"/>
              <a:t>And to fill in the </a:t>
            </a:r>
            <a:r>
              <a:rPr lang="en-US" sz="2100" b="1" dirty="0"/>
              <a:t>ASSIGNMENT FOR THR DIPLOMA PROJECT SECTION «FINANCIAL MANAGEMENT, RESOURCE EFFICIENCY AND RESOURCE SAVING»</a:t>
            </a:r>
            <a:r>
              <a:rPr lang="en-US" sz="2100" dirty="0"/>
              <a:t> (available at my personal site </a:t>
            </a:r>
            <a:r>
              <a:rPr lang="en-US" sz="2100" dirty="0">
                <a:hlinkClick r:id="rId3"/>
              </a:rPr>
              <a:t>https://portal.tpu.ru/SHARED/s/SPICYNA/eng/academics/Tab3</a:t>
            </a:r>
            <a:r>
              <a:rPr lang="en-US" sz="2100" dirty="0"/>
              <a:t>).</a:t>
            </a:r>
          </a:p>
          <a:p>
            <a:pPr marL="46037" indent="0">
              <a:buNone/>
            </a:pPr>
            <a:r>
              <a:rPr lang="en-US" sz="2100" dirty="0"/>
              <a:t>IT WOULD BE BETTER to ask your Supervisor at writing diploma research to help you in fixing the limitation required at these Assignments which would be specific for every master’s student theme of research.</a:t>
            </a:r>
          </a:p>
          <a:p>
            <a:pPr marL="46037" indent="0">
              <a:buNone/>
            </a:pPr>
            <a:endParaRPr lang="ru-RU" sz="2100" dirty="0"/>
          </a:p>
        </p:txBody>
      </p:sp>
    </p:spTree>
    <p:extLst>
      <p:ext uri="{BB962C8B-B14F-4D97-AF65-F5344CB8AC3E}">
        <p14:creationId xmlns:p14="http://schemas.microsoft.com/office/powerpoint/2010/main" val="825655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FF09A77E-6ACF-456A-B6EE-7243B93638D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3000"/>
                    </a14:imgEffect>
                  </a14:imgLayer>
                </a14:imgProps>
              </a:ext>
            </a:extLst>
          </a:blip>
          <a:stretch>
            <a:fillRect/>
          </a:stretch>
        </p:blipFill>
        <p:spPr>
          <a:xfrm>
            <a:off x="345266" y="232512"/>
            <a:ext cx="4153583" cy="6199950"/>
          </a:xfrm>
          <a:prstGeom prst="rect">
            <a:avLst/>
          </a:prstGeom>
          <a:noFill/>
        </p:spPr>
      </p:pic>
      <p:sp>
        <p:nvSpPr>
          <p:cNvPr id="3" name="Содержимое 2"/>
          <p:cNvSpPr>
            <a:spLocks noGrp="1"/>
          </p:cNvSpPr>
          <p:nvPr>
            <p:ph sz="quarter" idx="14"/>
          </p:nvPr>
        </p:nvSpPr>
        <p:spPr>
          <a:xfrm>
            <a:off x="4645152" y="731520"/>
            <a:ext cx="4153582" cy="2697480"/>
          </a:xfrm>
        </p:spPr>
        <p:txBody>
          <a:bodyPr wrap="square" rtlCol="0" anchor="t">
            <a:normAutofit/>
          </a:bodyPr>
          <a:lstStyle/>
          <a:p>
            <a:pPr fontAlgn="auto">
              <a:lnSpc>
                <a:spcPct val="90000"/>
              </a:lnSpc>
              <a:spcAft>
                <a:spcPts val="0"/>
              </a:spcAft>
              <a:buFont typeface="Arial" pitchFamily="34" charset="0"/>
              <a:buNone/>
              <a:defRPr/>
            </a:pPr>
            <a:r>
              <a:rPr lang="en-US" sz="2000" dirty="0"/>
              <a:t>HOW to fill in the </a:t>
            </a:r>
            <a:r>
              <a:rPr lang="en-US" sz="2000" b="1" dirty="0"/>
              <a:t>ASSIGNMENT FOR THR DIPLOMA PROJECT SECTION «FINANCIAL MANAGEMENT, RESOURCE EFFICIENCY AND RESOURCE SAVING»</a:t>
            </a:r>
            <a:r>
              <a:rPr lang="en-US" sz="2000" dirty="0"/>
              <a:t> (available at my personal site </a:t>
            </a:r>
            <a:r>
              <a:rPr lang="en-US" sz="2000" dirty="0">
                <a:hlinkClick r:id="rId4"/>
              </a:rPr>
              <a:t>https://portal.tpu.ru/SHARED/s/SPICYNA/eng/academics/Tab3</a:t>
            </a:r>
            <a:r>
              <a:rPr lang="en-US" sz="2000" dirty="0"/>
              <a:t>)</a:t>
            </a:r>
          </a:p>
          <a:p>
            <a:pPr marL="46037" indent="0">
              <a:lnSpc>
                <a:spcPct val="90000"/>
              </a:lnSpc>
              <a:buNone/>
            </a:pPr>
            <a:endParaRPr lang="ru-RU" sz="2000" dirty="0"/>
          </a:p>
        </p:txBody>
      </p:sp>
      <p:sp>
        <p:nvSpPr>
          <p:cNvPr id="6" name="Содержимое 2">
            <a:extLst>
              <a:ext uri="{FF2B5EF4-FFF2-40B4-BE49-F238E27FC236}">
                <a16:creationId xmlns:a16="http://schemas.microsoft.com/office/drawing/2014/main" id="{0BB7F973-88B3-413A-A167-59CED6A25033}"/>
              </a:ext>
            </a:extLst>
          </p:cNvPr>
          <p:cNvSpPr txBox="1">
            <a:spLocks/>
          </p:cNvSpPr>
          <p:nvPr/>
        </p:nvSpPr>
        <p:spPr bwMode="auto">
          <a:xfrm>
            <a:off x="4645152" y="3429000"/>
            <a:ext cx="4153582" cy="2864538"/>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fontScale="92500" lnSpcReduction="10000"/>
          </a:bodyPr>
          <a:lstStyle>
            <a:lvl1pPr marL="228600" indent="-182563" algn="l" rtl="0" eaLnBrk="0" fontAlgn="base" hangingPunct="0">
              <a:spcBef>
                <a:spcPct val="20000"/>
              </a:spcBef>
              <a:spcAft>
                <a:spcPts val="300"/>
              </a:spcAft>
              <a:buClr>
                <a:srgbClr val="C3260C"/>
              </a:buClr>
              <a:buSzPct val="130000"/>
              <a:buFont typeface="Georgia" pitchFamily="18" charset="0"/>
              <a:buChar char="*"/>
              <a:defRPr sz="2200" kern="1200">
                <a:solidFill>
                  <a:srgbClr val="404040"/>
                </a:solidFill>
                <a:latin typeface="+mn-lt"/>
                <a:ea typeface="+mn-ea"/>
                <a:cs typeface="+mn-cs"/>
              </a:defRPr>
            </a:lvl1pPr>
            <a:lvl2pPr marL="547688" indent="-182563" algn="l" rtl="0" eaLnBrk="0" fontAlgn="base" hangingPunct="0">
              <a:spcBef>
                <a:spcPct val="20000"/>
              </a:spcBef>
              <a:spcAft>
                <a:spcPts val="300"/>
              </a:spcAft>
              <a:buClr>
                <a:srgbClr val="C3260C"/>
              </a:buClr>
              <a:buSzPct val="130000"/>
              <a:buFont typeface="Georgia" pitchFamily="18" charset="0"/>
              <a:buChar char="*"/>
              <a:defRPr sz="2000" kern="1200">
                <a:solidFill>
                  <a:srgbClr val="404040"/>
                </a:solidFill>
                <a:latin typeface="+mn-lt"/>
                <a:ea typeface="+mn-ea"/>
                <a:cs typeface="+mn-cs"/>
              </a:defRPr>
            </a:lvl2pPr>
            <a:lvl3pPr marL="822325" indent="-182563" algn="l" rtl="0" eaLnBrk="0" fontAlgn="base" hangingPunct="0">
              <a:spcBef>
                <a:spcPct val="20000"/>
              </a:spcBef>
              <a:spcAft>
                <a:spcPts val="300"/>
              </a:spcAft>
              <a:buClr>
                <a:srgbClr val="C3260C"/>
              </a:buClr>
              <a:buSzPct val="130000"/>
              <a:buFont typeface="Georgia" pitchFamily="18" charset="0"/>
              <a:buChar char="*"/>
              <a:defRPr sz="2400" kern="1200">
                <a:solidFill>
                  <a:srgbClr val="404040"/>
                </a:solidFill>
                <a:latin typeface="+mn-lt"/>
                <a:ea typeface="+mn-ea"/>
                <a:cs typeface="+mn-cs"/>
              </a:defRPr>
            </a:lvl3pPr>
            <a:lvl4pPr marL="1096963" indent="-182563" algn="l" rtl="0" eaLnBrk="0" fontAlgn="base" hangingPunct="0">
              <a:spcBef>
                <a:spcPct val="20000"/>
              </a:spcBef>
              <a:spcAft>
                <a:spcPts val="300"/>
              </a:spcAft>
              <a:buClr>
                <a:srgbClr val="C3260C"/>
              </a:buClr>
              <a:buSzPct val="130000"/>
              <a:buFont typeface="Georgia" pitchFamily="18" charset="0"/>
              <a:buChar char="*"/>
              <a:defRPr sz="1600" kern="1200">
                <a:solidFill>
                  <a:srgbClr val="404040"/>
                </a:solidFill>
                <a:latin typeface="+mn-lt"/>
                <a:ea typeface="+mn-ea"/>
                <a:cs typeface="+mn-cs"/>
              </a:defRPr>
            </a:lvl4pPr>
            <a:lvl5pPr marL="1389063" indent="-182563" algn="l" rtl="0" eaLnBrk="0" fontAlgn="base" hangingPunct="0">
              <a:spcBef>
                <a:spcPct val="20000"/>
              </a:spcBef>
              <a:spcAft>
                <a:spcPts val="300"/>
              </a:spcAft>
              <a:buClr>
                <a:srgbClr val="C3260C"/>
              </a:buClr>
              <a:buSzPct val="130000"/>
              <a:buFont typeface="Georgia" pitchFamily="18" charset="0"/>
              <a:buChar char="*"/>
              <a:defRPr sz="1400" kern="1200">
                <a:solidFill>
                  <a:srgbClr val="404040"/>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fontAlgn="auto">
              <a:lnSpc>
                <a:spcPct val="90000"/>
              </a:lnSpc>
              <a:spcAft>
                <a:spcPts val="0"/>
              </a:spcAft>
              <a:buFont typeface="Arial" pitchFamily="34" charset="0"/>
              <a:buNone/>
              <a:defRPr/>
            </a:pPr>
            <a:r>
              <a:rPr lang="en-US" sz="2000" dirty="0"/>
              <a:t>You need to write the parameters of your own assignment for diploma research in the gaps marked yellow</a:t>
            </a:r>
          </a:p>
          <a:p>
            <a:pPr fontAlgn="auto">
              <a:lnSpc>
                <a:spcPct val="90000"/>
              </a:lnSpc>
              <a:spcAft>
                <a:spcPts val="0"/>
              </a:spcAft>
              <a:buFont typeface="Arial" pitchFamily="34" charset="0"/>
              <a:buNone/>
              <a:defRPr/>
            </a:pPr>
            <a:r>
              <a:rPr lang="en-US" sz="2000" dirty="0"/>
              <a:t>The parameters must include the limitations or the meanings used in the calculations </a:t>
            </a:r>
          </a:p>
          <a:p>
            <a:pPr marL="46037" indent="0">
              <a:lnSpc>
                <a:spcPct val="90000"/>
              </a:lnSpc>
              <a:buFont typeface="Georgia" pitchFamily="18" charset="0"/>
              <a:buNone/>
            </a:pPr>
            <a:r>
              <a:rPr lang="en-US" sz="2000" dirty="0">
                <a:solidFill>
                  <a:srgbClr val="FF0000"/>
                </a:solidFill>
              </a:rPr>
              <a:t>The data in Assignment must be equal to the data and results of your Financial Management section!!!</a:t>
            </a:r>
            <a:endParaRPr lang="ru-RU" sz="2000" dirty="0">
              <a:solidFill>
                <a:srgbClr val="FF0000"/>
              </a:solidFill>
            </a:endParaRPr>
          </a:p>
        </p:txBody>
      </p:sp>
      <p:cxnSp>
        <p:nvCxnSpPr>
          <p:cNvPr id="7" name="Прямая со стрелкой 6">
            <a:extLst>
              <a:ext uri="{FF2B5EF4-FFF2-40B4-BE49-F238E27FC236}">
                <a16:creationId xmlns:a16="http://schemas.microsoft.com/office/drawing/2014/main" id="{DAC3455C-DB8E-4704-8588-4BD0DF7C4522}"/>
              </a:ext>
            </a:extLst>
          </p:cNvPr>
          <p:cNvCxnSpPr>
            <a:cxnSpLocks/>
          </p:cNvCxnSpPr>
          <p:nvPr/>
        </p:nvCxnSpPr>
        <p:spPr>
          <a:xfrm flipH="1" flipV="1">
            <a:off x="755576" y="908720"/>
            <a:ext cx="3984712" cy="2854398"/>
          </a:xfrm>
          <a:prstGeom prst="straightConnector1">
            <a:avLst/>
          </a:prstGeom>
          <a:ln w="38100">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10" name="Прямая со стрелкой 9">
            <a:extLst>
              <a:ext uri="{FF2B5EF4-FFF2-40B4-BE49-F238E27FC236}">
                <a16:creationId xmlns:a16="http://schemas.microsoft.com/office/drawing/2014/main" id="{88277F07-DBD6-44D0-9A80-5C59D1C9D445}"/>
              </a:ext>
            </a:extLst>
          </p:cNvPr>
          <p:cNvCxnSpPr>
            <a:cxnSpLocks/>
          </p:cNvCxnSpPr>
          <p:nvPr/>
        </p:nvCxnSpPr>
        <p:spPr>
          <a:xfrm flipH="1" flipV="1">
            <a:off x="4067944" y="2204864"/>
            <a:ext cx="672343" cy="1569338"/>
          </a:xfrm>
          <a:prstGeom prst="straightConnector1">
            <a:avLst/>
          </a:prstGeom>
          <a:ln w="38100">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8" name="Прямая со стрелкой 7">
            <a:extLst>
              <a:ext uri="{FF2B5EF4-FFF2-40B4-BE49-F238E27FC236}">
                <a16:creationId xmlns:a16="http://schemas.microsoft.com/office/drawing/2014/main" id="{D7CA5619-83D0-4991-A458-1AD809E779F4}"/>
              </a:ext>
            </a:extLst>
          </p:cNvPr>
          <p:cNvCxnSpPr/>
          <p:nvPr/>
        </p:nvCxnSpPr>
        <p:spPr>
          <a:xfrm flipH="1" flipV="1">
            <a:off x="2436031" y="914262"/>
            <a:ext cx="2304256" cy="2854398"/>
          </a:xfrm>
          <a:prstGeom prst="straightConnector1">
            <a:avLst/>
          </a:prstGeom>
          <a:ln w="38100">
            <a:solidFill>
              <a:srgbClr val="FF0000"/>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07079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5793507"/>
          </a:xfrm>
        </p:spPr>
        <p:txBody>
          <a:bodyPr rtlCol="0">
            <a:normAutofit/>
          </a:bodyPr>
          <a:lstStyle/>
          <a:p>
            <a:pPr fontAlgn="auto">
              <a:spcAft>
                <a:spcPts val="0"/>
              </a:spcAft>
              <a:buFont typeface="Arial" pitchFamily="34" charset="0"/>
              <a:buNone/>
              <a:defRPr/>
            </a:pPr>
            <a:r>
              <a:rPr lang="en-US" dirty="0"/>
              <a:t>Example </a:t>
            </a:r>
            <a:endParaRPr lang="ru-RU" dirty="0"/>
          </a:p>
        </p:txBody>
      </p:sp>
      <p:pic>
        <p:nvPicPr>
          <p:cNvPr id="5" name="Рисунок 4">
            <a:extLst>
              <a:ext uri="{FF2B5EF4-FFF2-40B4-BE49-F238E27FC236}">
                <a16:creationId xmlns:a16="http://schemas.microsoft.com/office/drawing/2014/main" id="{38C18769-794A-4CB1-A74D-F9BF6AA8707B}"/>
              </a:ext>
            </a:extLst>
          </p:cNvPr>
          <p:cNvPicPr>
            <a:picLocks noChangeAspect="1"/>
          </p:cNvPicPr>
          <p:nvPr/>
        </p:nvPicPr>
        <p:blipFill>
          <a:blip r:embed="rId2"/>
          <a:stretch>
            <a:fillRect/>
          </a:stretch>
        </p:blipFill>
        <p:spPr>
          <a:xfrm>
            <a:off x="2190750" y="343340"/>
            <a:ext cx="4762500" cy="6115050"/>
          </a:xfrm>
          <a:prstGeom prst="rect">
            <a:avLst/>
          </a:prstGeom>
        </p:spPr>
      </p:pic>
      <p:pic>
        <p:nvPicPr>
          <p:cNvPr id="6" name="Рисунок 5">
            <a:extLst>
              <a:ext uri="{FF2B5EF4-FFF2-40B4-BE49-F238E27FC236}">
                <a16:creationId xmlns:a16="http://schemas.microsoft.com/office/drawing/2014/main" id="{9670C484-6F00-470E-80B7-0E5786F80E41}"/>
              </a:ext>
            </a:extLst>
          </p:cNvPr>
          <p:cNvPicPr>
            <a:picLocks noChangeAspect="1"/>
          </p:cNvPicPr>
          <p:nvPr/>
        </p:nvPicPr>
        <p:blipFill>
          <a:blip r:embed="rId3"/>
          <a:stretch>
            <a:fillRect/>
          </a:stretch>
        </p:blipFill>
        <p:spPr>
          <a:xfrm>
            <a:off x="5364088" y="6158707"/>
            <a:ext cx="1524000" cy="222622"/>
          </a:xfrm>
          <a:prstGeom prst="rect">
            <a:avLst/>
          </a:prstGeom>
        </p:spPr>
      </p:pic>
    </p:spTree>
    <p:extLst>
      <p:ext uri="{BB962C8B-B14F-4D97-AF65-F5344CB8AC3E}">
        <p14:creationId xmlns:p14="http://schemas.microsoft.com/office/powerpoint/2010/main" val="613915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404664"/>
            <a:ext cx="8435280" cy="5721499"/>
          </a:xfrm>
        </p:spPr>
        <p:txBody>
          <a:bodyPr rtlCol="0">
            <a:normAutofit/>
          </a:bodyPr>
          <a:lstStyle/>
          <a:p>
            <a:pPr fontAlgn="auto">
              <a:spcAft>
                <a:spcPts val="0"/>
              </a:spcAft>
              <a:buFont typeface="Arial" pitchFamily="34" charset="0"/>
              <a:buNone/>
              <a:defRPr/>
            </a:pPr>
            <a:r>
              <a:rPr lang="en-US" dirty="0"/>
              <a:t>HOW to describe the technical solutions choice</a:t>
            </a:r>
          </a:p>
          <a:p>
            <a:pPr fontAlgn="auto">
              <a:spcAft>
                <a:spcPts val="0"/>
              </a:spcAft>
              <a:buFont typeface="Arial" pitchFamily="34" charset="0"/>
              <a:buNone/>
              <a:defRPr/>
            </a:pPr>
            <a:r>
              <a:rPr lang="en-US" dirty="0"/>
              <a:t>You need to find most convenient(or possible) types of equipment and their combinations to solve the problems of your scientific research, give their short but understandable descriptions in the text of your FMP and then explain your decision basing on the results of analysis according to the instructions or your own one (as shown in the file that I will send you):</a:t>
            </a:r>
          </a:p>
          <a:p>
            <a:pPr fontAlgn="auto">
              <a:spcAft>
                <a:spcPts val="0"/>
              </a:spcAft>
              <a:buFont typeface="Arial" pitchFamily="34" charset="0"/>
              <a:buNone/>
              <a:defRPr/>
            </a:pPr>
            <a:endParaRPr lang="en-US" dirty="0"/>
          </a:p>
          <a:p>
            <a:pPr marL="46037" indent="0">
              <a:buNone/>
            </a:pPr>
            <a:endParaRPr lang="ru-RU" dirty="0"/>
          </a:p>
        </p:txBody>
      </p:sp>
      <p:pic>
        <p:nvPicPr>
          <p:cNvPr id="2" name="Рисунок 1">
            <a:extLst>
              <a:ext uri="{FF2B5EF4-FFF2-40B4-BE49-F238E27FC236}">
                <a16:creationId xmlns:a16="http://schemas.microsoft.com/office/drawing/2014/main" id="{EA1965FA-31D0-47A7-A8B9-6D8B7A68B5D0}"/>
              </a:ext>
            </a:extLst>
          </p:cNvPr>
          <p:cNvPicPr>
            <a:picLocks noChangeAspect="1"/>
          </p:cNvPicPr>
          <p:nvPr/>
        </p:nvPicPr>
        <p:blipFill>
          <a:blip r:embed="rId2"/>
          <a:stretch>
            <a:fillRect/>
          </a:stretch>
        </p:blipFill>
        <p:spPr>
          <a:xfrm>
            <a:off x="2483768" y="3068959"/>
            <a:ext cx="6048672" cy="3254111"/>
          </a:xfrm>
          <a:prstGeom prst="rect">
            <a:avLst/>
          </a:prstGeom>
        </p:spPr>
      </p:pic>
    </p:spTree>
    <p:extLst>
      <p:ext uri="{BB962C8B-B14F-4D97-AF65-F5344CB8AC3E}">
        <p14:creationId xmlns:p14="http://schemas.microsoft.com/office/powerpoint/2010/main" val="1560775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20713"/>
            <a:ext cx="3466728" cy="5505450"/>
          </a:xfrm>
        </p:spPr>
        <p:txBody>
          <a:bodyPr rtlCol="0">
            <a:normAutofit lnSpcReduction="10000"/>
          </a:bodyPr>
          <a:lstStyle/>
          <a:p>
            <a:pPr fontAlgn="auto">
              <a:spcAft>
                <a:spcPts val="0"/>
              </a:spcAft>
              <a:buFont typeface="Arial" pitchFamily="34" charset="0"/>
              <a:buNone/>
              <a:defRPr/>
            </a:pPr>
            <a:r>
              <a:rPr lang="en-US" dirty="0"/>
              <a:t>HOW to describe the project parameters and its competitiveness</a:t>
            </a:r>
          </a:p>
          <a:p>
            <a:pPr fontAlgn="auto">
              <a:spcAft>
                <a:spcPts val="0"/>
              </a:spcAft>
              <a:buFont typeface="Arial" pitchFamily="34" charset="0"/>
              <a:buNone/>
              <a:defRPr/>
            </a:pPr>
            <a:r>
              <a:rPr lang="en-US" dirty="0"/>
              <a:t>Every research theme has its particular limitations and requirements which are known from your general diploma research assignment given you by your supervisor.</a:t>
            </a:r>
          </a:p>
          <a:p>
            <a:pPr fontAlgn="auto">
              <a:spcAft>
                <a:spcPts val="0"/>
              </a:spcAft>
              <a:buFont typeface="Arial" pitchFamily="34" charset="0"/>
              <a:buNone/>
              <a:defRPr/>
            </a:pPr>
            <a:r>
              <a:rPr lang="en-US" dirty="0"/>
              <a:t>You need to describe them in the point “Project initiation” using the order given in your instructions’ file (and example file):</a:t>
            </a:r>
          </a:p>
          <a:p>
            <a:pPr fontAlgn="auto">
              <a:spcAft>
                <a:spcPts val="0"/>
              </a:spcAft>
              <a:buFont typeface="Arial" pitchFamily="34" charset="0"/>
              <a:buNone/>
              <a:defRPr/>
            </a:pPr>
            <a:endParaRPr lang="en-US" dirty="0"/>
          </a:p>
          <a:p>
            <a:pPr fontAlgn="auto">
              <a:spcAft>
                <a:spcPts val="0"/>
              </a:spcAft>
              <a:buFont typeface="Arial" pitchFamily="34" charset="0"/>
              <a:buNone/>
              <a:defRPr/>
            </a:pPr>
            <a:endParaRPr lang="ru-RU" dirty="0"/>
          </a:p>
        </p:txBody>
      </p:sp>
      <p:pic>
        <p:nvPicPr>
          <p:cNvPr id="2" name="Рисунок 1">
            <a:extLst>
              <a:ext uri="{FF2B5EF4-FFF2-40B4-BE49-F238E27FC236}">
                <a16:creationId xmlns:a16="http://schemas.microsoft.com/office/drawing/2014/main" id="{9ABE5226-DBFE-4E21-89A9-51837729176F}"/>
              </a:ext>
            </a:extLst>
          </p:cNvPr>
          <p:cNvPicPr>
            <a:picLocks noChangeAspect="1"/>
          </p:cNvPicPr>
          <p:nvPr/>
        </p:nvPicPr>
        <p:blipFill>
          <a:blip r:embed="rId2"/>
          <a:stretch>
            <a:fillRect/>
          </a:stretch>
        </p:blipFill>
        <p:spPr>
          <a:xfrm>
            <a:off x="3910463" y="328466"/>
            <a:ext cx="5076056" cy="5805264"/>
          </a:xfrm>
          <a:prstGeom prst="rect">
            <a:avLst/>
          </a:prstGeom>
        </p:spPr>
      </p:pic>
    </p:spTree>
    <p:extLst>
      <p:ext uri="{BB962C8B-B14F-4D97-AF65-F5344CB8AC3E}">
        <p14:creationId xmlns:p14="http://schemas.microsoft.com/office/powerpoint/2010/main" val="1628903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60648"/>
            <a:ext cx="8229600" cy="5865515"/>
          </a:xfrm>
        </p:spPr>
        <p:txBody>
          <a:bodyPr rtlCol="0">
            <a:normAutofit/>
          </a:bodyPr>
          <a:lstStyle/>
          <a:p>
            <a:pPr fontAlgn="auto">
              <a:spcAft>
                <a:spcPts val="0"/>
              </a:spcAft>
              <a:buFont typeface="Arial" pitchFamily="34" charset="0"/>
              <a:buNone/>
              <a:defRPr/>
            </a:pPr>
            <a:r>
              <a:rPr lang="en-US" dirty="0"/>
              <a:t>Then you need to plan your events and steps of research and draw the timetable and Gantt diagram. This process is necessary to calculate the time used by your working team to perform the investigations within your project</a:t>
            </a:r>
            <a:endParaRPr lang="ru-RU" dirty="0"/>
          </a:p>
        </p:txBody>
      </p:sp>
      <p:pic>
        <p:nvPicPr>
          <p:cNvPr id="2" name="Рисунок 1">
            <a:extLst>
              <a:ext uri="{FF2B5EF4-FFF2-40B4-BE49-F238E27FC236}">
                <a16:creationId xmlns:a16="http://schemas.microsoft.com/office/drawing/2014/main" id="{B80FB267-2D54-415D-9413-B8F74F03695F}"/>
              </a:ext>
            </a:extLst>
          </p:cNvPr>
          <p:cNvPicPr>
            <a:picLocks noChangeAspect="1"/>
          </p:cNvPicPr>
          <p:nvPr/>
        </p:nvPicPr>
        <p:blipFill>
          <a:blip r:embed="rId2"/>
          <a:stretch>
            <a:fillRect/>
          </a:stretch>
        </p:blipFill>
        <p:spPr>
          <a:xfrm>
            <a:off x="0" y="1628800"/>
            <a:ext cx="9144000" cy="1958765"/>
          </a:xfrm>
          <a:prstGeom prst="rect">
            <a:avLst/>
          </a:prstGeom>
        </p:spPr>
      </p:pic>
      <p:pic>
        <p:nvPicPr>
          <p:cNvPr id="4" name="Рисунок 3">
            <a:extLst>
              <a:ext uri="{FF2B5EF4-FFF2-40B4-BE49-F238E27FC236}">
                <a16:creationId xmlns:a16="http://schemas.microsoft.com/office/drawing/2014/main" id="{3F28281A-840E-4682-B7B6-73F1B5BB0938}"/>
              </a:ext>
            </a:extLst>
          </p:cNvPr>
          <p:cNvPicPr>
            <a:picLocks noChangeAspect="1"/>
          </p:cNvPicPr>
          <p:nvPr/>
        </p:nvPicPr>
        <p:blipFill>
          <a:blip r:embed="rId3"/>
          <a:stretch>
            <a:fillRect/>
          </a:stretch>
        </p:blipFill>
        <p:spPr>
          <a:xfrm>
            <a:off x="0" y="3638203"/>
            <a:ext cx="9134103" cy="3103165"/>
          </a:xfrm>
          <a:prstGeom prst="rect">
            <a:avLst/>
          </a:prstGeom>
        </p:spPr>
      </p:pic>
    </p:spTree>
    <p:extLst>
      <p:ext uri="{BB962C8B-B14F-4D97-AF65-F5344CB8AC3E}">
        <p14:creationId xmlns:p14="http://schemas.microsoft.com/office/powerpoint/2010/main" val="1677023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20713"/>
            <a:ext cx="7787208" cy="5505450"/>
          </a:xfrm>
        </p:spPr>
        <p:txBody>
          <a:bodyPr rtlCol="0">
            <a:normAutofit/>
          </a:bodyPr>
          <a:lstStyle/>
          <a:p>
            <a:pPr fontAlgn="auto">
              <a:spcAft>
                <a:spcPts val="0"/>
              </a:spcAft>
              <a:buFont typeface="Arial" pitchFamily="34" charset="0"/>
              <a:buNone/>
              <a:defRPr/>
            </a:pPr>
            <a:r>
              <a:rPr lang="en-US" dirty="0"/>
              <a:t>To show the strong and weak sides of your project you are to perform SWOT analysis as described in your instructions’ file (or in the example file).</a:t>
            </a:r>
            <a:endParaRPr lang="ru-RU" dirty="0"/>
          </a:p>
        </p:txBody>
      </p:sp>
      <p:pic>
        <p:nvPicPr>
          <p:cNvPr id="2" name="Рисунок 1">
            <a:extLst>
              <a:ext uri="{FF2B5EF4-FFF2-40B4-BE49-F238E27FC236}">
                <a16:creationId xmlns:a16="http://schemas.microsoft.com/office/drawing/2014/main" id="{9202461D-938D-49CE-A8AD-E53E31C75D1C}"/>
              </a:ext>
            </a:extLst>
          </p:cNvPr>
          <p:cNvPicPr>
            <a:picLocks noChangeAspect="1"/>
          </p:cNvPicPr>
          <p:nvPr/>
        </p:nvPicPr>
        <p:blipFill>
          <a:blip r:embed="rId2"/>
          <a:stretch>
            <a:fillRect/>
          </a:stretch>
        </p:blipFill>
        <p:spPr>
          <a:xfrm>
            <a:off x="683568" y="1916832"/>
            <a:ext cx="6267450" cy="3943350"/>
          </a:xfrm>
          <a:prstGeom prst="rect">
            <a:avLst/>
          </a:prstGeom>
        </p:spPr>
      </p:pic>
    </p:spTree>
    <p:extLst>
      <p:ext uri="{BB962C8B-B14F-4D97-AF65-F5344CB8AC3E}">
        <p14:creationId xmlns:p14="http://schemas.microsoft.com/office/powerpoint/2010/main" val="2311036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20713"/>
            <a:ext cx="7787208" cy="5505450"/>
          </a:xfrm>
        </p:spPr>
        <p:txBody>
          <a:bodyPr rtlCol="0">
            <a:normAutofit/>
          </a:bodyPr>
          <a:lstStyle/>
          <a:p>
            <a:pPr fontAlgn="auto">
              <a:spcAft>
                <a:spcPts val="0"/>
              </a:spcAft>
              <a:buFont typeface="Arial" pitchFamily="34" charset="0"/>
              <a:buNone/>
              <a:defRPr/>
            </a:pPr>
            <a:r>
              <a:rPr lang="en-US" dirty="0"/>
              <a:t>To calculate the research and project budget as described in your instructions’ file (or in the example file).</a:t>
            </a:r>
          </a:p>
          <a:p>
            <a:pPr fontAlgn="auto">
              <a:spcAft>
                <a:spcPts val="0"/>
              </a:spcAft>
              <a:buFont typeface="Arial" pitchFamily="34" charset="0"/>
              <a:buNone/>
              <a:defRPr/>
            </a:pPr>
            <a:r>
              <a:rPr lang="en-US" dirty="0"/>
              <a:t>!!! You have to realize that the research budget differs from the project budget.</a:t>
            </a:r>
          </a:p>
          <a:p>
            <a:pPr fontAlgn="auto">
              <a:spcAft>
                <a:spcPts val="0"/>
              </a:spcAft>
              <a:buFont typeface="Arial" pitchFamily="34" charset="0"/>
              <a:buNone/>
              <a:defRPr/>
            </a:pPr>
            <a:r>
              <a:rPr lang="en-US" u="sng" dirty="0"/>
              <a:t>Research budget</a:t>
            </a:r>
            <a:r>
              <a:rPr lang="en-US" dirty="0"/>
              <a:t> includes all the costs of your research (electricity, internet, using computer and other equipment, payable computer programs, salaries of the supervisor and you as a designer and engineer, etc.)</a:t>
            </a:r>
          </a:p>
          <a:p>
            <a:pPr fontAlgn="auto">
              <a:spcAft>
                <a:spcPts val="0"/>
              </a:spcAft>
              <a:buFont typeface="Arial" pitchFamily="34" charset="0"/>
              <a:buNone/>
              <a:defRPr/>
            </a:pPr>
            <a:r>
              <a:rPr lang="en-US" u="sng" dirty="0"/>
              <a:t>Project budget</a:t>
            </a:r>
            <a:r>
              <a:rPr lang="en-US" dirty="0"/>
              <a:t> includes the costs for market selling of final results of your project (for example, constructing of nuclear power plant based on your research).</a:t>
            </a:r>
          </a:p>
          <a:p>
            <a:pPr fontAlgn="auto">
              <a:spcAft>
                <a:spcPts val="0"/>
              </a:spcAft>
              <a:buFont typeface="Arial" pitchFamily="34" charset="0"/>
              <a:buNone/>
              <a:defRPr/>
            </a:pPr>
            <a:r>
              <a:rPr lang="en-US" dirty="0">
                <a:solidFill>
                  <a:srgbClr val="FF0000"/>
                </a:solidFill>
              </a:rPr>
              <a:t>Taking into account your research features, if it is impossible to promote your research results to the market, it would be enough to calculate research budget to be assessed positively for your FMP!</a:t>
            </a:r>
            <a:endParaRPr lang="ru-RU" dirty="0">
              <a:solidFill>
                <a:srgbClr val="FF0000"/>
              </a:solidFill>
            </a:endParaRPr>
          </a:p>
        </p:txBody>
      </p:sp>
    </p:spTree>
    <p:extLst>
      <p:ext uri="{BB962C8B-B14F-4D97-AF65-F5344CB8AC3E}">
        <p14:creationId xmlns:p14="http://schemas.microsoft.com/office/powerpoint/2010/main" val="4278584445"/>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TotalTime>
  <Words>717</Words>
  <Application>Microsoft Office PowerPoint</Application>
  <PresentationFormat>Экран (4:3)</PresentationFormat>
  <Paragraphs>31</Paragraphs>
  <Slides>10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Arial</vt:lpstr>
      <vt:lpstr>Calibri</vt:lpstr>
      <vt:lpstr>Georgia</vt:lpstr>
      <vt:lpstr>Trebuchet MS</vt:lpstr>
      <vt:lpstr>Воздушный 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PC</dc:creator>
  <cp:lastModifiedBy>User</cp:lastModifiedBy>
  <cp:revision>8</cp:revision>
  <dcterms:created xsi:type="dcterms:W3CDTF">2020-10-14T03:27:02Z</dcterms:created>
  <dcterms:modified xsi:type="dcterms:W3CDTF">2022-01-20T03:39:23Z</dcterms:modified>
</cp:coreProperties>
</file>