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56"/>
  </p:normalViewPr>
  <p:slideViewPr>
    <p:cSldViewPr snapToGrid="0">
      <p:cViewPr varScale="1">
        <p:scale>
          <a:sx n="90" d="100"/>
          <a:sy n="90" d="100"/>
        </p:scale>
        <p:origin x="23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BAA22-84BB-9B4B-83F6-F8E1E685783C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0411A58-347A-2A42-80B3-D485E93995DF}">
      <dgm:prSet custT="1"/>
      <dgm:spPr/>
      <dgm:t>
        <a:bodyPr/>
        <a:lstStyle/>
        <a:p>
          <a:r>
            <a:rPr lang="ru-RU" sz="1800" b="1" i="0" dirty="0">
              <a:latin typeface="Calibri" panose="020F0502020204030204" pitchFamily="34" charset="0"/>
              <a:cs typeface="Calibri" panose="020F0502020204030204" pitchFamily="34" charset="0"/>
            </a:rPr>
            <a:t>конкретные данные</a:t>
          </a:r>
          <a:endParaRPr lang="ru-RU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0F11C3-7BDF-0C4F-A2A2-EE6C0142CE86}" type="parTrans" cxnId="{190154EA-32B8-4046-865C-0078BDF32CF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8E3F20-5FD8-464E-9107-BF7CFE86D3B9}" type="sibTrans" cxnId="{190154EA-32B8-4046-865C-0078BDF32CF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212E14-F922-F847-A234-264B58F548A1}">
      <dgm:prSet custT="1"/>
      <dgm:spPr/>
      <dgm:t>
        <a:bodyPr/>
        <a:lstStyle/>
        <a:p>
          <a:r>
            <a:rPr lang="ru-RU" sz="1800" b="1" i="0" dirty="0">
              <a:latin typeface="Calibri" panose="020F0502020204030204" pitchFamily="34" charset="0"/>
              <a:cs typeface="Calibri" panose="020F0502020204030204" pitchFamily="34" charset="0"/>
            </a:rPr>
            <a:t>реальные факты</a:t>
          </a:r>
          <a:endParaRPr lang="ru-RU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FC2624-B31B-0848-9EA2-E1D7E27EAF85}" type="parTrans" cxnId="{7A496BEF-CABF-F748-B578-E5226FAB887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EE562E-04F8-0B4F-B5CE-8BD70093501D}" type="sibTrans" cxnId="{7A496BEF-CABF-F748-B578-E5226FAB887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1244B0-9D49-0843-BD59-289C25319987}">
      <dgm:prSet custT="1"/>
      <dgm:spPr/>
      <dgm:t>
        <a:bodyPr/>
        <a:lstStyle/>
        <a:p>
          <a:r>
            <a:rPr lang="ru-RU" sz="1800" b="1" i="0" dirty="0">
              <a:latin typeface="Calibri" panose="020F0502020204030204" pitchFamily="34" charset="0"/>
              <a:cs typeface="Calibri" panose="020F0502020204030204" pitchFamily="34" charset="0"/>
            </a:rPr>
            <a:t>потенциальная выгода</a:t>
          </a:r>
          <a:endParaRPr lang="ru-RU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162206-2CB4-AD4B-B7F7-7AD1B96723E4}" type="parTrans" cxnId="{627930C3-3F6F-3B41-8F1C-A1C4F0F4FF2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49FF1C-8E6B-B140-BB48-41C649BFF593}" type="sibTrans" cxnId="{627930C3-3F6F-3B41-8F1C-A1C4F0F4FF2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0C5C29-308A-B042-9C7C-51E14FA05E3C}">
      <dgm:prSet custT="1"/>
      <dgm:spPr/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Все мероприятия (работы)  по проекту должны быть оценены, при расчете стоимости работ следует ссылаться на принятые в отрасли нормативы и регламенты)</a:t>
          </a:r>
        </a:p>
      </dgm:t>
    </dgm:pt>
    <dgm:pt modelId="{10F59DCB-1AB6-924A-AC0F-A08DAD8AF303}" type="parTrans" cxnId="{9B322EFD-9FDA-2046-8336-0698166E5990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251F9F-26A8-EA44-B3AB-0F66E24B4779}" type="sibTrans" cxnId="{9B322EFD-9FDA-2046-8336-0698166E5990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3E0816-4A4E-CE4F-82FE-28D0C07DFCD1}">
      <dgm:prSet custT="1"/>
      <dgm:spPr/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при выполнении расчетов можно ссылаться на проекты аналоги, подтвержденные статистические данные</a:t>
          </a:r>
        </a:p>
      </dgm:t>
    </dgm:pt>
    <dgm:pt modelId="{D8F32606-FD16-3146-80A4-6860A844AA36}" type="parTrans" cxnId="{F6BF9EAF-09AC-E243-BF39-2C2030A7119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2A75B1-36D3-1744-A079-CE7B86EE2241}" type="sibTrans" cxnId="{F6BF9EAF-09AC-E243-BF39-2C2030A7119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1D2A0A-B185-F049-A5BB-B1447FEFE057}">
      <dgm:prSet custT="1"/>
      <dgm:spPr/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потенциальные эффекты от реализации проекта должны быть монетизированы в формате потенциальной прибыли или экономии на ресурсах</a:t>
          </a:r>
        </a:p>
      </dgm:t>
    </dgm:pt>
    <dgm:pt modelId="{8C6E6FF2-95B7-1648-80CD-430178B855AB}" type="parTrans" cxnId="{AE4447A1-F45E-C545-98DB-21889943BAA5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696C56-553C-C147-86F5-64F3A5C6C4DF}" type="sibTrans" cxnId="{AE4447A1-F45E-C545-98DB-21889943BAA5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109AE9-05FF-F741-8E5C-55352132518A}" type="pres">
      <dgm:prSet presAssocID="{C43BAA22-84BB-9B4B-83F6-F8E1E685783C}" presName="linear" presStyleCnt="0">
        <dgm:presLayoutVars>
          <dgm:dir/>
          <dgm:resizeHandles val="exact"/>
        </dgm:presLayoutVars>
      </dgm:prSet>
      <dgm:spPr/>
    </dgm:pt>
    <dgm:pt modelId="{217D5759-C63C-1245-9741-1B15775DE83B}" type="pres">
      <dgm:prSet presAssocID="{C0411A58-347A-2A42-80B3-D485E93995DF}" presName="comp" presStyleCnt="0"/>
      <dgm:spPr/>
    </dgm:pt>
    <dgm:pt modelId="{6B43A9FB-34CD-0B4B-8135-BF8EC8DEC437}" type="pres">
      <dgm:prSet presAssocID="{C0411A58-347A-2A42-80B3-D485E93995DF}" presName="box" presStyleLbl="node1" presStyleIdx="0" presStyleCnt="3"/>
      <dgm:spPr/>
    </dgm:pt>
    <dgm:pt modelId="{29A9A3A6-9760-5E40-A83E-D10D3BF0B36F}" type="pres">
      <dgm:prSet presAssocID="{C0411A58-347A-2A42-80B3-D485E93995DF}" presName="img" presStyleLbl="fgImgPlace1" presStyleIdx="0" presStyleCnt="3" custScaleX="7203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863266D3-D5B4-2D41-986E-35655E180DEE}" type="pres">
      <dgm:prSet presAssocID="{C0411A58-347A-2A42-80B3-D485E93995DF}" presName="text" presStyleLbl="node1" presStyleIdx="0" presStyleCnt="3">
        <dgm:presLayoutVars>
          <dgm:bulletEnabled val="1"/>
        </dgm:presLayoutVars>
      </dgm:prSet>
      <dgm:spPr/>
    </dgm:pt>
    <dgm:pt modelId="{CBA65D05-0429-F94E-9232-79A534F9DFB5}" type="pres">
      <dgm:prSet presAssocID="{6A8E3F20-5FD8-464E-9107-BF7CFE86D3B9}" presName="spacer" presStyleCnt="0"/>
      <dgm:spPr/>
    </dgm:pt>
    <dgm:pt modelId="{FDE64CAF-CB88-7D47-B55B-9E2DA62E46D8}" type="pres">
      <dgm:prSet presAssocID="{D6212E14-F922-F847-A234-264B58F548A1}" presName="comp" presStyleCnt="0"/>
      <dgm:spPr/>
    </dgm:pt>
    <dgm:pt modelId="{16B4DB92-A17F-E147-8512-825535430FBC}" type="pres">
      <dgm:prSet presAssocID="{D6212E14-F922-F847-A234-264B58F548A1}" presName="box" presStyleLbl="node1" presStyleIdx="1" presStyleCnt="3"/>
      <dgm:spPr/>
    </dgm:pt>
    <dgm:pt modelId="{5C5606BA-EE91-EE4B-B65B-F42006CEDDEB}" type="pres">
      <dgm:prSet presAssocID="{D6212E14-F922-F847-A234-264B58F548A1}" presName="img" presStyleLbl="fgImgPlace1" presStyleIdx="1" presStyleCnt="3" custScaleX="7076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EF004E3F-09AD-F249-AD9A-4819DD94F635}" type="pres">
      <dgm:prSet presAssocID="{D6212E14-F922-F847-A234-264B58F548A1}" presName="text" presStyleLbl="node1" presStyleIdx="1" presStyleCnt="3">
        <dgm:presLayoutVars>
          <dgm:bulletEnabled val="1"/>
        </dgm:presLayoutVars>
      </dgm:prSet>
      <dgm:spPr/>
    </dgm:pt>
    <dgm:pt modelId="{DCA2FC85-6034-C143-9682-E694F5995DF0}" type="pres">
      <dgm:prSet presAssocID="{22EE562E-04F8-0B4F-B5CE-8BD70093501D}" presName="spacer" presStyleCnt="0"/>
      <dgm:spPr/>
    </dgm:pt>
    <dgm:pt modelId="{25746DAE-546E-2C45-99BA-BF3FB8690984}" type="pres">
      <dgm:prSet presAssocID="{5C1244B0-9D49-0843-BD59-289C25319987}" presName="comp" presStyleCnt="0"/>
      <dgm:spPr/>
    </dgm:pt>
    <dgm:pt modelId="{8D29CCC5-0506-8F4A-9071-11F2A0EC10BF}" type="pres">
      <dgm:prSet presAssocID="{5C1244B0-9D49-0843-BD59-289C25319987}" presName="box" presStyleLbl="node1" presStyleIdx="2" presStyleCnt="3"/>
      <dgm:spPr/>
    </dgm:pt>
    <dgm:pt modelId="{027D95D6-A4BB-C94F-AFB5-51831E091388}" type="pres">
      <dgm:prSet presAssocID="{5C1244B0-9D49-0843-BD59-289C25319987}" presName="img" presStyleLbl="fgImgPlace1" presStyleIdx="2" presStyleCnt="3" custScaleX="733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9ADD8E16-962F-F84A-B7C5-CB102176C013}" type="pres">
      <dgm:prSet presAssocID="{5C1244B0-9D49-0843-BD59-289C25319987}" presName="text" presStyleLbl="node1" presStyleIdx="2" presStyleCnt="3">
        <dgm:presLayoutVars>
          <dgm:bulletEnabled val="1"/>
        </dgm:presLayoutVars>
      </dgm:prSet>
      <dgm:spPr/>
    </dgm:pt>
  </dgm:ptLst>
  <dgm:cxnLst>
    <dgm:cxn modelId="{131A2308-E05A-6D45-B093-CD392F7204DB}" type="presOf" srcId="{C0411A58-347A-2A42-80B3-D485E93995DF}" destId="{6B43A9FB-34CD-0B4B-8135-BF8EC8DEC437}" srcOrd="0" destOrd="0" presId="urn:microsoft.com/office/officeart/2005/8/layout/vList4"/>
    <dgm:cxn modelId="{B5DD4F18-9F35-A543-8566-306B61DA5180}" type="presOf" srcId="{D6212E14-F922-F847-A234-264B58F548A1}" destId="{16B4DB92-A17F-E147-8512-825535430FBC}" srcOrd="0" destOrd="0" presId="urn:microsoft.com/office/officeart/2005/8/layout/vList4"/>
    <dgm:cxn modelId="{90038220-E396-8C4B-A6F1-FACA40D70090}" type="presOf" srcId="{251D2A0A-B185-F049-A5BB-B1447FEFE057}" destId="{8D29CCC5-0506-8F4A-9071-11F2A0EC10BF}" srcOrd="0" destOrd="1" presId="urn:microsoft.com/office/officeart/2005/8/layout/vList4"/>
    <dgm:cxn modelId="{1F71B43C-46D3-3746-ABDC-3200471F5054}" type="presOf" srcId="{FB0C5C29-308A-B042-9C7C-51E14FA05E3C}" destId="{863266D3-D5B4-2D41-986E-35655E180DEE}" srcOrd="1" destOrd="1" presId="urn:microsoft.com/office/officeart/2005/8/layout/vList4"/>
    <dgm:cxn modelId="{7AA4E05E-DC0B-694A-9455-71F53CDD6C44}" type="presOf" srcId="{E13E0816-4A4E-CE4F-82FE-28D0C07DFCD1}" destId="{EF004E3F-09AD-F249-AD9A-4819DD94F635}" srcOrd="1" destOrd="1" presId="urn:microsoft.com/office/officeart/2005/8/layout/vList4"/>
    <dgm:cxn modelId="{99CA219C-8A16-D141-8A49-42B494C6FAF3}" type="presOf" srcId="{5C1244B0-9D49-0843-BD59-289C25319987}" destId="{9ADD8E16-962F-F84A-B7C5-CB102176C013}" srcOrd="1" destOrd="0" presId="urn:microsoft.com/office/officeart/2005/8/layout/vList4"/>
    <dgm:cxn modelId="{5935AEA0-9810-A144-9516-661F08AED062}" type="presOf" srcId="{C43BAA22-84BB-9B4B-83F6-F8E1E685783C}" destId="{8B109AE9-05FF-F741-8E5C-55352132518A}" srcOrd="0" destOrd="0" presId="urn:microsoft.com/office/officeart/2005/8/layout/vList4"/>
    <dgm:cxn modelId="{AE4447A1-F45E-C545-98DB-21889943BAA5}" srcId="{5C1244B0-9D49-0843-BD59-289C25319987}" destId="{251D2A0A-B185-F049-A5BB-B1447FEFE057}" srcOrd="0" destOrd="0" parTransId="{8C6E6FF2-95B7-1648-80CD-430178B855AB}" sibTransId="{69696C56-553C-C147-86F5-64F3A5C6C4DF}"/>
    <dgm:cxn modelId="{1E9F86A3-9226-6E48-B452-C3E7B989113E}" type="presOf" srcId="{5C1244B0-9D49-0843-BD59-289C25319987}" destId="{8D29CCC5-0506-8F4A-9071-11F2A0EC10BF}" srcOrd="0" destOrd="0" presId="urn:microsoft.com/office/officeart/2005/8/layout/vList4"/>
    <dgm:cxn modelId="{421918AD-7F8A-064E-8776-13D46A1C560E}" type="presOf" srcId="{C0411A58-347A-2A42-80B3-D485E93995DF}" destId="{863266D3-D5B4-2D41-986E-35655E180DEE}" srcOrd="1" destOrd="0" presId="urn:microsoft.com/office/officeart/2005/8/layout/vList4"/>
    <dgm:cxn modelId="{F6BF9EAF-09AC-E243-BF39-2C2030A7119F}" srcId="{D6212E14-F922-F847-A234-264B58F548A1}" destId="{E13E0816-4A4E-CE4F-82FE-28D0C07DFCD1}" srcOrd="0" destOrd="0" parTransId="{D8F32606-FD16-3146-80A4-6860A844AA36}" sibTransId="{652A75B1-36D3-1744-A079-CE7B86EE2241}"/>
    <dgm:cxn modelId="{092467BB-42A5-774C-8FAB-A6375F828084}" type="presOf" srcId="{E13E0816-4A4E-CE4F-82FE-28D0C07DFCD1}" destId="{16B4DB92-A17F-E147-8512-825535430FBC}" srcOrd="0" destOrd="1" presId="urn:microsoft.com/office/officeart/2005/8/layout/vList4"/>
    <dgm:cxn modelId="{627930C3-3F6F-3B41-8F1C-A1C4F0F4FF2A}" srcId="{C43BAA22-84BB-9B4B-83F6-F8E1E685783C}" destId="{5C1244B0-9D49-0843-BD59-289C25319987}" srcOrd="2" destOrd="0" parTransId="{B2162206-2CB4-AD4B-B7F7-7AD1B96723E4}" sibTransId="{5E49FF1C-8E6B-B140-BB48-41C649BFF593}"/>
    <dgm:cxn modelId="{5865CDE9-0CCD-2B47-8741-66CB072ED848}" type="presOf" srcId="{251D2A0A-B185-F049-A5BB-B1447FEFE057}" destId="{9ADD8E16-962F-F84A-B7C5-CB102176C013}" srcOrd="1" destOrd="1" presId="urn:microsoft.com/office/officeart/2005/8/layout/vList4"/>
    <dgm:cxn modelId="{190154EA-32B8-4046-865C-0078BDF32CF4}" srcId="{C43BAA22-84BB-9B4B-83F6-F8E1E685783C}" destId="{C0411A58-347A-2A42-80B3-D485E93995DF}" srcOrd="0" destOrd="0" parTransId="{AE0F11C3-7BDF-0C4F-A2A2-EE6C0142CE86}" sibTransId="{6A8E3F20-5FD8-464E-9107-BF7CFE86D3B9}"/>
    <dgm:cxn modelId="{659A31EE-A920-124B-AD60-8E094182873C}" type="presOf" srcId="{FB0C5C29-308A-B042-9C7C-51E14FA05E3C}" destId="{6B43A9FB-34CD-0B4B-8135-BF8EC8DEC437}" srcOrd="0" destOrd="1" presId="urn:microsoft.com/office/officeart/2005/8/layout/vList4"/>
    <dgm:cxn modelId="{7A496BEF-CABF-F748-B578-E5226FAB8871}" srcId="{C43BAA22-84BB-9B4B-83F6-F8E1E685783C}" destId="{D6212E14-F922-F847-A234-264B58F548A1}" srcOrd="1" destOrd="0" parTransId="{B4FC2624-B31B-0848-9EA2-E1D7E27EAF85}" sibTransId="{22EE562E-04F8-0B4F-B5CE-8BD70093501D}"/>
    <dgm:cxn modelId="{4D2301F6-25C9-BB4E-A468-1F11555B0EA1}" type="presOf" srcId="{D6212E14-F922-F847-A234-264B58F548A1}" destId="{EF004E3F-09AD-F249-AD9A-4819DD94F635}" srcOrd="1" destOrd="0" presId="urn:microsoft.com/office/officeart/2005/8/layout/vList4"/>
    <dgm:cxn modelId="{9B322EFD-9FDA-2046-8336-0698166E5990}" srcId="{C0411A58-347A-2A42-80B3-D485E93995DF}" destId="{FB0C5C29-308A-B042-9C7C-51E14FA05E3C}" srcOrd="0" destOrd="0" parTransId="{10F59DCB-1AB6-924A-AC0F-A08DAD8AF303}" sibTransId="{4D251F9F-26A8-EA44-B3AB-0F66E24B4779}"/>
    <dgm:cxn modelId="{F1130B3C-669A-2F46-9187-C6BE6BD85652}" type="presParOf" srcId="{8B109AE9-05FF-F741-8E5C-55352132518A}" destId="{217D5759-C63C-1245-9741-1B15775DE83B}" srcOrd="0" destOrd="0" presId="urn:microsoft.com/office/officeart/2005/8/layout/vList4"/>
    <dgm:cxn modelId="{8994A26F-726C-E145-A7FA-C4C2BA2166A7}" type="presParOf" srcId="{217D5759-C63C-1245-9741-1B15775DE83B}" destId="{6B43A9FB-34CD-0B4B-8135-BF8EC8DEC437}" srcOrd="0" destOrd="0" presId="urn:microsoft.com/office/officeart/2005/8/layout/vList4"/>
    <dgm:cxn modelId="{884B0C06-64A3-7C4A-8E21-4B018A286D4D}" type="presParOf" srcId="{217D5759-C63C-1245-9741-1B15775DE83B}" destId="{29A9A3A6-9760-5E40-A83E-D10D3BF0B36F}" srcOrd="1" destOrd="0" presId="urn:microsoft.com/office/officeart/2005/8/layout/vList4"/>
    <dgm:cxn modelId="{ACF71BDF-C974-9E4E-A8B4-EA42B4B26F78}" type="presParOf" srcId="{217D5759-C63C-1245-9741-1B15775DE83B}" destId="{863266D3-D5B4-2D41-986E-35655E180DEE}" srcOrd="2" destOrd="0" presId="urn:microsoft.com/office/officeart/2005/8/layout/vList4"/>
    <dgm:cxn modelId="{C3B39D15-7081-D443-B339-97B76C64CE0C}" type="presParOf" srcId="{8B109AE9-05FF-F741-8E5C-55352132518A}" destId="{CBA65D05-0429-F94E-9232-79A534F9DFB5}" srcOrd="1" destOrd="0" presId="urn:microsoft.com/office/officeart/2005/8/layout/vList4"/>
    <dgm:cxn modelId="{FE78E7A0-2469-234B-8DC9-D1A552252ECF}" type="presParOf" srcId="{8B109AE9-05FF-F741-8E5C-55352132518A}" destId="{FDE64CAF-CB88-7D47-B55B-9E2DA62E46D8}" srcOrd="2" destOrd="0" presId="urn:microsoft.com/office/officeart/2005/8/layout/vList4"/>
    <dgm:cxn modelId="{1F6A23D1-F6FD-914F-8B5B-85A5337E03D0}" type="presParOf" srcId="{FDE64CAF-CB88-7D47-B55B-9E2DA62E46D8}" destId="{16B4DB92-A17F-E147-8512-825535430FBC}" srcOrd="0" destOrd="0" presId="urn:microsoft.com/office/officeart/2005/8/layout/vList4"/>
    <dgm:cxn modelId="{ED26D612-DAB4-7745-8EA0-602B066A28C5}" type="presParOf" srcId="{FDE64CAF-CB88-7D47-B55B-9E2DA62E46D8}" destId="{5C5606BA-EE91-EE4B-B65B-F42006CEDDEB}" srcOrd="1" destOrd="0" presId="urn:microsoft.com/office/officeart/2005/8/layout/vList4"/>
    <dgm:cxn modelId="{02A09CF5-4D6E-0646-A9C8-BF0D51188E59}" type="presParOf" srcId="{FDE64CAF-CB88-7D47-B55B-9E2DA62E46D8}" destId="{EF004E3F-09AD-F249-AD9A-4819DD94F635}" srcOrd="2" destOrd="0" presId="urn:microsoft.com/office/officeart/2005/8/layout/vList4"/>
    <dgm:cxn modelId="{023C31A5-2D6B-5F49-BB6E-2918FD7DC45C}" type="presParOf" srcId="{8B109AE9-05FF-F741-8E5C-55352132518A}" destId="{DCA2FC85-6034-C143-9682-E694F5995DF0}" srcOrd="3" destOrd="0" presId="urn:microsoft.com/office/officeart/2005/8/layout/vList4"/>
    <dgm:cxn modelId="{CB5608F2-BE57-5A41-9BB6-210B6F63BA1C}" type="presParOf" srcId="{8B109AE9-05FF-F741-8E5C-55352132518A}" destId="{25746DAE-546E-2C45-99BA-BF3FB8690984}" srcOrd="4" destOrd="0" presId="urn:microsoft.com/office/officeart/2005/8/layout/vList4"/>
    <dgm:cxn modelId="{458C7728-288F-6E43-BD58-B1B5B43A9FEF}" type="presParOf" srcId="{25746DAE-546E-2C45-99BA-BF3FB8690984}" destId="{8D29CCC5-0506-8F4A-9071-11F2A0EC10BF}" srcOrd="0" destOrd="0" presId="urn:microsoft.com/office/officeart/2005/8/layout/vList4"/>
    <dgm:cxn modelId="{59C4703B-B8F4-2B4B-92C9-86B54F8CFE61}" type="presParOf" srcId="{25746DAE-546E-2C45-99BA-BF3FB8690984}" destId="{027D95D6-A4BB-C94F-AFB5-51831E091388}" srcOrd="1" destOrd="0" presId="urn:microsoft.com/office/officeart/2005/8/layout/vList4"/>
    <dgm:cxn modelId="{03BA6143-D295-2045-9C56-84A19690D104}" type="presParOf" srcId="{25746DAE-546E-2C45-99BA-BF3FB8690984}" destId="{9ADD8E16-962F-F84A-B7C5-CB102176C0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7C8F28-006A-9142-92EC-A54B341C78F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3757AC-CA8A-D043-B43A-56BAE9A1C77E}">
      <dgm:prSet custT="1"/>
      <dgm:spPr/>
      <dgm:t>
        <a:bodyPr/>
        <a:lstStyle/>
        <a:p>
          <a:r>
            <a:rPr lang="ru-RU" sz="1400" b="0" i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Причины</a:t>
          </a:r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F76C34-2BC4-4E4D-84EA-A26EB3AF2C07}" type="parTrans" cxnId="{554BEE5E-93D7-BB44-A6E5-9D6FD43DD926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9E6CE0-273F-FE4D-AC47-5963EED9A974}" type="sibTrans" cxnId="{554BEE5E-93D7-BB44-A6E5-9D6FD43DD926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98FF71-412B-3D49-B4AB-FF57C9219790}">
      <dgm:prSet custT="1"/>
      <dgm:spPr/>
      <dgm:t>
        <a:bodyPr/>
        <a:lstStyle/>
        <a:p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опишите проблему, которая побудила вас ввести изменения и ваш взгляд на то, как и с помощью чего ее легко решить</a:t>
          </a:r>
          <a:endParaRPr lang="ru-RU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A92274-4C5A-3F4B-9E7A-7B3224EEB76D}" type="parTrans" cxnId="{1B79B750-CDBF-3E4E-9C66-6A34084FE17C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E794C3-776E-A341-A35E-DB5B1347FC84}" type="sibTrans" cxnId="{1B79B750-CDBF-3E4E-9C66-6A34084FE17C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DC556C-4110-2A45-B1B3-FE824B58B68C}">
      <dgm:prSet custT="1"/>
      <dgm:spPr/>
      <dgm:t>
        <a:bodyPr/>
        <a:lstStyle/>
        <a:p>
          <a:r>
            <a:rPr lang="ru-RU" sz="1400" b="0" i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Потребность в ресурсах материальных</a:t>
          </a:r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7C47CA-1D72-DA4F-A644-8A5BFE6D7667}" type="parTrans" cxnId="{E7A7659A-0FD1-F840-A0C5-DCE8D5B769B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42C6BF-2617-EE46-919E-86119A680D7C}" type="sibTrans" cxnId="{E7A7659A-0FD1-F840-A0C5-DCE8D5B769B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EE154D-F50D-2447-9369-41666B0E49F9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з</a:t>
          </a:r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десь в количественном варианте (с ценами) нужно подробно описать все, что потребуется для осуществления изменений</a:t>
          </a:r>
          <a:endParaRPr lang="ru-RU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885C25-1CA9-E74E-BE4B-21D8FF561130}" type="parTrans" cxnId="{EF5FA5E9-032B-6B46-9F97-951EDD20BE6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AF3FAF-5C5D-8748-8FBB-4B26E44560FE}" type="sibTrans" cxnId="{EF5FA5E9-032B-6B46-9F97-951EDD20BE6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707266-700D-C04E-BD3F-5765A6E03888}">
      <dgm:prSet custT="1"/>
      <dgm:spPr/>
      <dgm:t>
        <a:bodyPr/>
        <a:lstStyle/>
        <a:p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Если вопрос касается строительства или экологии</a:t>
          </a:r>
          <a:endParaRPr lang="ru-RU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DA9081-C4E5-ED4B-96B1-E899D314182C}" type="parTrans" cxnId="{34087F22-90E5-BA40-837A-11D29CD2A9C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E4221E-14A3-F14E-897D-C4EF6F46BE85}" type="sibTrans" cxnId="{34087F22-90E5-BA40-837A-11D29CD2A9C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673075-4718-5843-B381-EAC1219C84D1}">
      <dgm:prSet custT="1"/>
      <dgm:spPr/>
      <dgm:t>
        <a:bodyPr/>
        <a:lstStyle/>
        <a:p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подробно опишите месторасположение объекта и дайте характеристики </a:t>
          </a:r>
          <a:r>
            <a:rPr lang="ru-RU" sz="1400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геофакторам</a:t>
          </a:r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15682B-46BC-2549-9234-BF199058CE6D}" type="parTrans" cxnId="{44273EEE-AF39-DF4D-8AA0-896F32B0DF3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1BB8EE-AA20-7A45-8485-D2EF7B3EBE6F}" type="sibTrans" cxnId="{44273EEE-AF39-DF4D-8AA0-896F32B0DF3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DB6E33-12F2-E143-8799-308305C88B22}">
      <dgm:prSet custT="1"/>
      <dgm:spPr/>
      <dgm:t>
        <a:bodyPr/>
        <a:lstStyle/>
        <a:p>
          <a:r>
            <a:rPr lang="ru-RU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Если вопрос касается реконструкции, автоматизации и т.д.</a:t>
          </a:r>
        </a:p>
      </dgm:t>
    </dgm:pt>
    <dgm:pt modelId="{46D029E4-72BA-584F-AE4E-D21FDCF8D98B}" type="parTrans" cxnId="{A8BF3A19-C610-EC4A-B53C-A7724FEC608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8A5660-C0A8-A441-B122-ACCD6C4FC072}" type="sibTrans" cxnId="{A8BF3A19-C610-EC4A-B53C-A7724FEC608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EF312A-F7F1-484E-9DA0-30004DEA0579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приведите объем, время и стоимость всех работ, которые понадобятся. В приложении должны быть такие документы, как: конструкторский план, стандарты и технологии работ, перечень необходимого оборудования</a:t>
          </a:r>
        </a:p>
      </dgm:t>
    </dgm:pt>
    <dgm:pt modelId="{DEF1FF63-7974-D548-9FF0-8C843FD581AF}" type="parTrans" cxnId="{4BFC7102-C75D-F740-8E59-14EED6B66B8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61222F-218C-794D-AD63-211309B73E30}" type="sibTrans" cxnId="{4BFC7102-C75D-F740-8E59-14EED6B66B8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79D2B8-F3B9-DA4E-8C77-39C657260DC7}">
      <dgm:prSet custT="1"/>
      <dgm:spPr/>
      <dgm:t>
        <a:bodyPr/>
        <a:lstStyle/>
        <a:p>
          <a:r>
            <a:rPr lang="ru-RU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Не забудьте учесть накладные (организационные расходы)</a:t>
          </a:r>
        </a:p>
      </dgm:t>
    </dgm:pt>
    <dgm:pt modelId="{685E2E83-6E36-164A-BD70-6C03D765EEBE}" type="parTrans" cxnId="{C207DD0F-2F17-B04B-9949-CA5CB113B4DA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63C4B3-31C4-8347-AD1E-EF180D16DC59}" type="sibTrans" cxnId="{C207DD0F-2F17-B04B-9949-CA5CB113B4DA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1BFE4F-1AFC-854B-80C4-396BC070657A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составьте предполагаемый организационный план</a:t>
          </a:r>
        </a:p>
      </dgm:t>
    </dgm:pt>
    <dgm:pt modelId="{A19E958C-BA69-5648-A4FE-EC3D0B0AB05D}" type="parTrans" cxnId="{E097FCA0-0748-8143-8D3F-01562AB751DB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726DF7C-DE07-3740-B6DA-6C00B22EE189}" type="sibTrans" cxnId="{E097FCA0-0748-8143-8D3F-01562AB751DB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83CFAB-32EF-9F44-9619-C33D4677708C}">
      <dgm:prSet custT="1"/>
      <dgm:spPr/>
      <dgm:t>
        <a:bodyPr/>
        <a:lstStyle/>
        <a:p>
          <a:r>
            <a:rPr lang="ru-RU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Приведите календарь работ и внесения изменений в жизнь компании</a:t>
          </a:r>
        </a:p>
      </dgm:t>
    </dgm:pt>
    <dgm:pt modelId="{3FCED939-48D6-9A48-B8A8-DC726199D006}" type="parTrans" cxnId="{5EF92E42-622C-7740-9622-86A08508F499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C349E2-FBD0-E149-BB90-6171507D3502}" type="sibTrans" cxnId="{5EF92E42-622C-7740-9622-86A08508F499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0BD0F1-71B8-8B45-A925-7ED761990678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здесь стоит указать сроки оборота каждой вложенной суммы в динамике</a:t>
          </a:r>
        </a:p>
      </dgm:t>
    </dgm:pt>
    <dgm:pt modelId="{1DC0578E-41AC-964F-9B39-0E9361DF3F3E}" type="parTrans" cxnId="{2E8A798A-6F51-6548-9AF8-03FD7BB1A382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11CBF1-17D4-9249-8CD0-3ED9A4DDA40D}" type="sibTrans" cxnId="{2E8A798A-6F51-6548-9AF8-03FD7BB1A382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0BCCD1-A6CB-8F49-A23B-E1C927CCB651}">
      <dgm:prSet custT="1"/>
      <dgm:spPr/>
      <dgm:t>
        <a:bodyPr/>
        <a:lstStyle/>
        <a:p>
          <a:r>
            <a:rPr lang="ru-RU" sz="1400" b="0" i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Финансовый план</a:t>
          </a:r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0AA695-C854-574B-8E14-B3097D8B2C42}" type="parTrans" cxnId="{C6B3A5C4-AD61-7148-B0A2-AFDA4BCDB4D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074505-CA75-E447-B903-5FAEC140E7E6}" type="sibTrans" cxnId="{C6B3A5C4-AD61-7148-B0A2-AFDA4BCDB4D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CC5F1F-BA8F-C94C-BEA1-0568BA85C881}">
      <dgm:prSet custT="1"/>
      <dgm:spPr/>
      <dgm:t>
        <a:bodyPr/>
        <a:lstStyle/>
        <a:p>
          <a:r>
            <a:rPr lang="ru-RU" sz="14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финансовый анализ и конечная оценка проекта</a:t>
          </a:r>
          <a:endParaRPr lang="ru-RU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F463FA9-CCD6-4A42-81DB-793EF97DEFA4}" type="parTrans" cxnId="{803E249A-9055-4947-8426-AFBE589A42E9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585BCC-CC3E-5D4C-B9B8-74CD73CB07C9}" type="sibTrans" cxnId="{803E249A-9055-4947-8426-AFBE589A42E9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FBDEFF-9DCF-A748-978C-CD759F8771A7}" type="pres">
      <dgm:prSet presAssocID="{EA7C8F28-006A-9142-92EC-A54B341C78F8}" presName="vert0" presStyleCnt="0">
        <dgm:presLayoutVars>
          <dgm:dir/>
          <dgm:animOne val="branch"/>
          <dgm:animLvl val="lvl"/>
        </dgm:presLayoutVars>
      </dgm:prSet>
      <dgm:spPr/>
    </dgm:pt>
    <dgm:pt modelId="{E92D89FC-D4D5-AE47-AAA4-A2E388A94775}" type="pres">
      <dgm:prSet presAssocID="{523757AC-CA8A-D043-B43A-56BAE9A1C77E}" presName="thickLine" presStyleLbl="alignNode1" presStyleIdx="0" presStyleCnt="7"/>
      <dgm:spPr/>
    </dgm:pt>
    <dgm:pt modelId="{C112F753-0830-DA44-994E-52DEF8937218}" type="pres">
      <dgm:prSet presAssocID="{523757AC-CA8A-D043-B43A-56BAE9A1C77E}" presName="horz1" presStyleCnt="0"/>
      <dgm:spPr/>
    </dgm:pt>
    <dgm:pt modelId="{9CF6F8C6-F324-FF42-A1A5-5A2BAA84E184}" type="pres">
      <dgm:prSet presAssocID="{523757AC-CA8A-D043-B43A-56BAE9A1C77E}" presName="tx1" presStyleLbl="revTx" presStyleIdx="0" presStyleCnt="14"/>
      <dgm:spPr/>
    </dgm:pt>
    <dgm:pt modelId="{B6672C24-4CEE-D346-8650-D2A50B0E5B08}" type="pres">
      <dgm:prSet presAssocID="{523757AC-CA8A-D043-B43A-56BAE9A1C77E}" presName="vert1" presStyleCnt="0"/>
      <dgm:spPr/>
    </dgm:pt>
    <dgm:pt modelId="{83BD6344-56C5-CB49-B909-66EEDACBF85E}" type="pres">
      <dgm:prSet presAssocID="{A998FF71-412B-3D49-B4AB-FF57C9219790}" presName="vertSpace2a" presStyleCnt="0"/>
      <dgm:spPr/>
    </dgm:pt>
    <dgm:pt modelId="{365F7D49-2775-7144-938B-429EC90601C4}" type="pres">
      <dgm:prSet presAssocID="{A998FF71-412B-3D49-B4AB-FF57C9219790}" presName="horz2" presStyleCnt="0"/>
      <dgm:spPr/>
    </dgm:pt>
    <dgm:pt modelId="{E57D7D9E-E128-E84F-8147-55250F41E368}" type="pres">
      <dgm:prSet presAssocID="{A998FF71-412B-3D49-B4AB-FF57C9219790}" presName="horzSpace2" presStyleCnt="0"/>
      <dgm:spPr/>
    </dgm:pt>
    <dgm:pt modelId="{01AA69EB-BF79-0F40-BD28-13B464E2894C}" type="pres">
      <dgm:prSet presAssocID="{A998FF71-412B-3D49-B4AB-FF57C9219790}" presName="tx2" presStyleLbl="revTx" presStyleIdx="1" presStyleCnt="14"/>
      <dgm:spPr/>
    </dgm:pt>
    <dgm:pt modelId="{303D8D0D-7E22-6C40-B0AA-20FDC1C556D5}" type="pres">
      <dgm:prSet presAssocID="{A998FF71-412B-3D49-B4AB-FF57C9219790}" presName="vert2" presStyleCnt="0"/>
      <dgm:spPr/>
    </dgm:pt>
    <dgm:pt modelId="{3111D4A1-612C-F149-ABC2-9F2B04EB28F4}" type="pres">
      <dgm:prSet presAssocID="{A998FF71-412B-3D49-B4AB-FF57C9219790}" presName="thinLine2b" presStyleLbl="callout" presStyleIdx="0" presStyleCnt="7"/>
      <dgm:spPr/>
    </dgm:pt>
    <dgm:pt modelId="{231F8387-9598-B248-82CA-7B610298E80C}" type="pres">
      <dgm:prSet presAssocID="{A998FF71-412B-3D49-B4AB-FF57C9219790}" presName="vertSpace2b" presStyleCnt="0"/>
      <dgm:spPr/>
    </dgm:pt>
    <dgm:pt modelId="{1C2E1B1E-E15F-774F-8233-1F631A6AE6C0}" type="pres">
      <dgm:prSet presAssocID="{D8DC556C-4110-2A45-B1B3-FE824B58B68C}" presName="thickLine" presStyleLbl="alignNode1" presStyleIdx="1" presStyleCnt="7"/>
      <dgm:spPr/>
    </dgm:pt>
    <dgm:pt modelId="{C19983C8-C45E-FD42-9CB0-62BD4F918B30}" type="pres">
      <dgm:prSet presAssocID="{D8DC556C-4110-2A45-B1B3-FE824B58B68C}" presName="horz1" presStyleCnt="0"/>
      <dgm:spPr/>
    </dgm:pt>
    <dgm:pt modelId="{897F3A77-6441-8246-A330-85158435D425}" type="pres">
      <dgm:prSet presAssocID="{D8DC556C-4110-2A45-B1B3-FE824B58B68C}" presName="tx1" presStyleLbl="revTx" presStyleIdx="2" presStyleCnt="14"/>
      <dgm:spPr/>
    </dgm:pt>
    <dgm:pt modelId="{C84AED3B-5B3B-E645-97E3-07974670E1BA}" type="pres">
      <dgm:prSet presAssocID="{D8DC556C-4110-2A45-B1B3-FE824B58B68C}" presName="vert1" presStyleCnt="0"/>
      <dgm:spPr/>
    </dgm:pt>
    <dgm:pt modelId="{2B095B4D-3EED-EC44-9632-367C0B03C4D0}" type="pres">
      <dgm:prSet presAssocID="{D9EE154D-F50D-2447-9369-41666B0E49F9}" presName="vertSpace2a" presStyleCnt="0"/>
      <dgm:spPr/>
    </dgm:pt>
    <dgm:pt modelId="{088EB1E0-A08F-8C41-B46A-3FA1EF426596}" type="pres">
      <dgm:prSet presAssocID="{D9EE154D-F50D-2447-9369-41666B0E49F9}" presName="horz2" presStyleCnt="0"/>
      <dgm:spPr/>
    </dgm:pt>
    <dgm:pt modelId="{B4FE1F77-7D76-C94E-BF0C-5AD2FF038BA0}" type="pres">
      <dgm:prSet presAssocID="{D9EE154D-F50D-2447-9369-41666B0E49F9}" presName="horzSpace2" presStyleCnt="0"/>
      <dgm:spPr/>
    </dgm:pt>
    <dgm:pt modelId="{E5B31BCB-C923-9349-90D2-3BE1F5C53D93}" type="pres">
      <dgm:prSet presAssocID="{D9EE154D-F50D-2447-9369-41666B0E49F9}" presName="tx2" presStyleLbl="revTx" presStyleIdx="3" presStyleCnt="14"/>
      <dgm:spPr/>
    </dgm:pt>
    <dgm:pt modelId="{D8A00AC7-3583-1642-AF20-15CCFB7C9130}" type="pres">
      <dgm:prSet presAssocID="{D9EE154D-F50D-2447-9369-41666B0E49F9}" presName="vert2" presStyleCnt="0"/>
      <dgm:spPr/>
    </dgm:pt>
    <dgm:pt modelId="{D4716A19-A1A4-474B-A5D3-80A44C923AE3}" type="pres">
      <dgm:prSet presAssocID="{D9EE154D-F50D-2447-9369-41666B0E49F9}" presName="thinLine2b" presStyleLbl="callout" presStyleIdx="1" presStyleCnt="7"/>
      <dgm:spPr/>
    </dgm:pt>
    <dgm:pt modelId="{D0D9CBD4-68B4-D54F-A0E5-00CA24C3F46B}" type="pres">
      <dgm:prSet presAssocID="{D9EE154D-F50D-2447-9369-41666B0E49F9}" presName="vertSpace2b" presStyleCnt="0"/>
      <dgm:spPr/>
    </dgm:pt>
    <dgm:pt modelId="{3141E97D-9652-DE43-AEF1-7A2035FEB529}" type="pres">
      <dgm:prSet presAssocID="{34707266-700D-C04E-BD3F-5765A6E03888}" presName="thickLine" presStyleLbl="alignNode1" presStyleIdx="2" presStyleCnt="7"/>
      <dgm:spPr/>
    </dgm:pt>
    <dgm:pt modelId="{3AA8D0DE-F32D-AF4E-A424-A1E16186909E}" type="pres">
      <dgm:prSet presAssocID="{34707266-700D-C04E-BD3F-5765A6E03888}" presName="horz1" presStyleCnt="0"/>
      <dgm:spPr/>
    </dgm:pt>
    <dgm:pt modelId="{7012BDF4-80C8-8547-84FA-8A0CE2775CD1}" type="pres">
      <dgm:prSet presAssocID="{34707266-700D-C04E-BD3F-5765A6E03888}" presName="tx1" presStyleLbl="revTx" presStyleIdx="4" presStyleCnt="14"/>
      <dgm:spPr/>
    </dgm:pt>
    <dgm:pt modelId="{F8650A88-0A7D-E54A-B1B2-14E7BC5E4DFA}" type="pres">
      <dgm:prSet presAssocID="{34707266-700D-C04E-BD3F-5765A6E03888}" presName="vert1" presStyleCnt="0"/>
      <dgm:spPr/>
    </dgm:pt>
    <dgm:pt modelId="{E7B9B20C-B88F-FC4F-A74A-0A2257C0B9E7}" type="pres">
      <dgm:prSet presAssocID="{E5673075-4718-5843-B381-EAC1219C84D1}" presName="vertSpace2a" presStyleCnt="0"/>
      <dgm:spPr/>
    </dgm:pt>
    <dgm:pt modelId="{E0AE27DE-18E8-0F4D-9B24-7528D2A3A4F4}" type="pres">
      <dgm:prSet presAssocID="{E5673075-4718-5843-B381-EAC1219C84D1}" presName="horz2" presStyleCnt="0"/>
      <dgm:spPr/>
    </dgm:pt>
    <dgm:pt modelId="{FD39B17B-C1F5-3A4E-BA1B-535B1C849D5F}" type="pres">
      <dgm:prSet presAssocID="{E5673075-4718-5843-B381-EAC1219C84D1}" presName="horzSpace2" presStyleCnt="0"/>
      <dgm:spPr/>
    </dgm:pt>
    <dgm:pt modelId="{FBDAFED6-D1E6-694D-8854-E6D009F843DE}" type="pres">
      <dgm:prSet presAssocID="{E5673075-4718-5843-B381-EAC1219C84D1}" presName="tx2" presStyleLbl="revTx" presStyleIdx="5" presStyleCnt="14"/>
      <dgm:spPr/>
    </dgm:pt>
    <dgm:pt modelId="{055EF639-82BE-4742-B74D-8CAA7792B342}" type="pres">
      <dgm:prSet presAssocID="{E5673075-4718-5843-B381-EAC1219C84D1}" presName="vert2" presStyleCnt="0"/>
      <dgm:spPr/>
    </dgm:pt>
    <dgm:pt modelId="{805733B7-BFD4-6145-A5C3-CF7CE6C641C4}" type="pres">
      <dgm:prSet presAssocID="{E5673075-4718-5843-B381-EAC1219C84D1}" presName="thinLine2b" presStyleLbl="callout" presStyleIdx="2" presStyleCnt="7"/>
      <dgm:spPr/>
    </dgm:pt>
    <dgm:pt modelId="{5C2E6838-F8ED-564F-A74D-8D4059479316}" type="pres">
      <dgm:prSet presAssocID="{E5673075-4718-5843-B381-EAC1219C84D1}" presName="vertSpace2b" presStyleCnt="0"/>
      <dgm:spPr/>
    </dgm:pt>
    <dgm:pt modelId="{C291C4E8-F814-DA42-869A-44A5DFE9FD53}" type="pres">
      <dgm:prSet presAssocID="{67DB6E33-12F2-E143-8799-308305C88B22}" presName="thickLine" presStyleLbl="alignNode1" presStyleIdx="3" presStyleCnt="7"/>
      <dgm:spPr/>
    </dgm:pt>
    <dgm:pt modelId="{652FFFD6-535B-F142-B3CC-085A572FD01B}" type="pres">
      <dgm:prSet presAssocID="{67DB6E33-12F2-E143-8799-308305C88B22}" presName="horz1" presStyleCnt="0"/>
      <dgm:spPr/>
    </dgm:pt>
    <dgm:pt modelId="{B13BACF4-6509-0342-8115-2DD5EB90DBEE}" type="pres">
      <dgm:prSet presAssocID="{67DB6E33-12F2-E143-8799-308305C88B22}" presName="tx1" presStyleLbl="revTx" presStyleIdx="6" presStyleCnt="14"/>
      <dgm:spPr/>
    </dgm:pt>
    <dgm:pt modelId="{A587B3AD-C8D0-6E4B-B68D-5ACE6E791527}" type="pres">
      <dgm:prSet presAssocID="{67DB6E33-12F2-E143-8799-308305C88B22}" presName="vert1" presStyleCnt="0"/>
      <dgm:spPr/>
    </dgm:pt>
    <dgm:pt modelId="{C27F4A66-069C-F749-87BF-B4FFAE675910}" type="pres">
      <dgm:prSet presAssocID="{58EF312A-F7F1-484E-9DA0-30004DEA0579}" presName="vertSpace2a" presStyleCnt="0"/>
      <dgm:spPr/>
    </dgm:pt>
    <dgm:pt modelId="{FA5B59CA-D7BB-D643-804B-E81C5130E991}" type="pres">
      <dgm:prSet presAssocID="{58EF312A-F7F1-484E-9DA0-30004DEA0579}" presName="horz2" presStyleCnt="0"/>
      <dgm:spPr/>
    </dgm:pt>
    <dgm:pt modelId="{CBF71DA0-2104-FA4A-8811-817408D9456A}" type="pres">
      <dgm:prSet presAssocID="{58EF312A-F7F1-484E-9DA0-30004DEA0579}" presName="horzSpace2" presStyleCnt="0"/>
      <dgm:spPr/>
    </dgm:pt>
    <dgm:pt modelId="{A9ED5A01-ADF3-C945-880C-0F8C62B02287}" type="pres">
      <dgm:prSet presAssocID="{58EF312A-F7F1-484E-9DA0-30004DEA0579}" presName="tx2" presStyleLbl="revTx" presStyleIdx="7" presStyleCnt="14"/>
      <dgm:spPr/>
    </dgm:pt>
    <dgm:pt modelId="{5003CD50-4420-CA43-B2F9-3B52002C8514}" type="pres">
      <dgm:prSet presAssocID="{58EF312A-F7F1-484E-9DA0-30004DEA0579}" presName="vert2" presStyleCnt="0"/>
      <dgm:spPr/>
    </dgm:pt>
    <dgm:pt modelId="{764F14DD-8CAF-6B4A-9761-71572CA4DBB3}" type="pres">
      <dgm:prSet presAssocID="{58EF312A-F7F1-484E-9DA0-30004DEA0579}" presName="thinLine2b" presStyleLbl="callout" presStyleIdx="3" presStyleCnt="7"/>
      <dgm:spPr/>
    </dgm:pt>
    <dgm:pt modelId="{F08832D1-1DE8-CB48-BD4E-348437A7F1B2}" type="pres">
      <dgm:prSet presAssocID="{58EF312A-F7F1-484E-9DA0-30004DEA0579}" presName="vertSpace2b" presStyleCnt="0"/>
      <dgm:spPr/>
    </dgm:pt>
    <dgm:pt modelId="{7071922B-C938-7E48-8D00-2F33D0B5804D}" type="pres">
      <dgm:prSet presAssocID="{4779D2B8-F3B9-DA4E-8C77-39C657260DC7}" presName="thickLine" presStyleLbl="alignNode1" presStyleIdx="4" presStyleCnt="7"/>
      <dgm:spPr/>
    </dgm:pt>
    <dgm:pt modelId="{19F414D0-2888-374A-93DB-12CCD9A7FC39}" type="pres">
      <dgm:prSet presAssocID="{4779D2B8-F3B9-DA4E-8C77-39C657260DC7}" presName="horz1" presStyleCnt="0"/>
      <dgm:spPr/>
    </dgm:pt>
    <dgm:pt modelId="{9F4CC443-0368-D046-9C02-EE27B078C750}" type="pres">
      <dgm:prSet presAssocID="{4779D2B8-F3B9-DA4E-8C77-39C657260DC7}" presName="tx1" presStyleLbl="revTx" presStyleIdx="8" presStyleCnt="14"/>
      <dgm:spPr/>
    </dgm:pt>
    <dgm:pt modelId="{7468CCA0-AFFF-934A-A9BE-031CBB8D77B9}" type="pres">
      <dgm:prSet presAssocID="{4779D2B8-F3B9-DA4E-8C77-39C657260DC7}" presName="vert1" presStyleCnt="0"/>
      <dgm:spPr/>
    </dgm:pt>
    <dgm:pt modelId="{FC0B98BB-C66C-EE46-B4A5-A0D0471D1286}" type="pres">
      <dgm:prSet presAssocID="{E51BFE4F-1AFC-854B-80C4-396BC070657A}" presName="vertSpace2a" presStyleCnt="0"/>
      <dgm:spPr/>
    </dgm:pt>
    <dgm:pt modelId="{87FCD08A-B048-5C44-8D59-28A3143C78D5}" type="pres">
      <dgm:prSet presAssocID="{E51BFE4F-1AFC-854B-80C4-396BC070657A}" presName="horz2" presStyleCnt="0"/>
      <dgm:spPr/>
    </dgm:pt>
    <dgm:pt modelId="{347D26F7-5AF9-F142-9AE7-3063EF5AA6E2}" type="pres">
      <dgm:prSet presAssocID="{E51BFE4F-1AFC-854B-80C4-396BC070657A}" presName="horzSpace2" presStyleCnt="0"/>
      <dgm:spPr/>
    </dgm:pt>
    <dgm:pt modelId="{7B434041-F5AF-D64B-8331-3D130A0510F7}" type="pres">
      <dgm:prSet presAssocID="{E51BFE4F-1AFC-854B-80C4-396BC070657A}" presName="tx2" presStyleLbl="revTx" presStyleIdx="9" presStyleCnt="14"/>
      <dgm:spPr/>
    </dgm:pt>
    <dgm:pt modelId="{10AEE3D3-A27D-D544-8FC2-4663F1E6AF4D}" type="pres">
      <dgm:prSet presAssocID="{E51BFE4F-1AFC-854B-80C4-396BC070657A}" presName="vert2" presStyleCnt="0"/>
      <dgm:spPr/>
    </dgm:pt>
    <dgm:pt modelId="{9E9054BE-893B-DD44-924B-77638EE7E1DC}" type="pres">
      <dgm:prSet presAssocID="{E51BFE4F-1AFC-854B-80C4-396BC070657A}" presName="thinLine2b" presStyleLbl="callout" presStyleIdx="4" presStyleCnt="7"/>
      <dgm:spPr/>
    </dgm:pt>
    <dgm:pt modelId="{8D25895C-56A9-FB49-9434-FC38D0FE9B50}" type="pres">
      <dgm:prSet presAssocID="{E51BFE4F-1AFC-854B-80C4-396BC070657A}" presName="vertSpace2b" presStyleCnt="0"/>
      <dgm:spPr/>
    </dgm:pt>
    <dgm:pt modelId="{C07F2CBD-B2CB-364D-81A0-ECD31E653793}" type="pres">
      <dgm:prSet presAssocID="{EF83CFAB-32EF-9F44-9619-C33D4677708C}" presName="thickLine" presStyleLbl="alignNode1" presStyleIdx="5" presStyleCnt="7"/>
      <dgm:spPr/>
    </dgm:pt>
    <dgm:pt modelId="{3FF46461-4026-0344-8335-FD6DD6F46AB0}" type="pres">
      <dgm:prSet presAssocID="{EF83CFAB-32EF-9F44-9619-C33D4677708C}" presName="horz1" presStyleCnt="0"/>
      <dgm:spPr/>
    </dgm:pt>
    <dgm:pt modelId="{DCCF8958-AFE0-5141-86D1-E849C2CAADEB}" type="pres">
      <dgm:prSet presAssocID="{EF83CFAB-32EF-9F44-9619-C33D4677708C}" presName="tx1" presStyleLbl="revTx" presStyleIdx="10" presStyleCnt="14"/>
      <dgm:spPr/>
    </dgm:pt>
    <dgm:pt modelId="{63770C1F-9A23-CF4B-8EB8-8B9378A7D31E}" type="pres">
      <dgm:prSet presAssocID="{EF83CFAB-32EF-9F44-9619-C33D4677708C}" presName="vert1" presStyleCnt="0"/>
      <dgm:spPr/>
    </dgm:pt>
    <dgm:pt modelId="{88CB6AB2-2C75-CF4D-BEAE-F91D32B9CFE0}" type="pres">
      <dgm:prSet presAssocID="{6F0BD0F1-71B8-8B45-A925-7ED761990678}" presName="vertSpace2a" presStyleCnt="0"/>
      <dgm:spPr/>
    </dgm:pt>
    <dgm:pt modelId="{0F09FF8B-3D2A-984C-AF1F-22B69AE64850}" type="pres">
      <dgm:prSet presAssocID="{6F0BD0F1-71B8-8B45-A925-7ED761990678}" presName="horz2" presStyleCnt="0"/>
      <dgm:spPr/>
    </dgm:pt>
    <dgm:pt modelId="{E4623A40-04C0-274A-AE68-D937DB1FEE89}" type="pres">
      <dgm:prSet presAssocID="{6F0BD0F1-71B8-8B45-A925-7ED761990678}" presName="horzSpace2" presStyleCnt="0"/>
      <dgm:spPr/>
    </dgm:pt>
    <dgm:pt modelId="{34CC30F8-8247-9946-9C90-4F39D4A347FE}" type="pres">
      <dgm:prSet presAssocID="{6F0BD0F1-71B8-8B45-A925-7ED761990678}" presName="tx2" presStyleLbl="revTx" presStyleIdx="11" presStyleCnt="14"/>
      <dgm:spPr/>
    </dgm:pt>
    <dgm:pt modelId="{A5BBD4DB-43E5-4747-BFE8-A1E6AE1A7D19}" type="pres">
      <dgm:prSet presAssocID="{6F0BD0F1-71B8-8B45-A925-7ED761990678}" presName="vert2" presStyleCnt="0"/>
      <dgm:spPr/>
    </dgm:pt>
    <dgm:pt modelId="{D3DA96B0-CBD7-F249-B3A5-7C43722CF676}" type="pres">
      <dgm:prSet presAssocID="{6F0BD0F1-71B8-8B45-A925-7ED761990678}" presName="thinLine2b" presStyleLbl="callout" presStyleIdx="5" presStyleCnt="7"/>
      <dgm:spPr/>
    </dgm:pt>
    <dgm:pt modelId="{010270EC-F46E-1842-B437-B4C3403AB82E}" type="pres">
      <dgm:prSet presAssocID="{6F0BD0F1-71B8-8B45-A925-7ED761990678}" presName="vertSpace2b" presStyleCnt="0"/>
      <dgm:spPr/>
    </dgm:pt>
    <dgm:pt modelId="{256CFB9A-8C96-4047-B82C-652611BC7810}" type="pres">
      <dgm:prSet presAssocID="{E90BCCD1-A6CB-8F49-A23B-E1C927CCB651}" presName="thickLine" presStyleLbl="alignNode1" presStyleIdx="6" presStyleCnt="7"/>
      <dgm:spPr/>
    </dgm:pt>
    <dgm:pt modelId="{AB0543DB-2B13-494C-8038-9EA22569FCFD}" type="pres">
      <dgm:prSet presAssocID="{E90BCCD1-A6CB-8F49-A23B-E1C927CCB651}" presName="horz1" presStyleCnt="0"/>
      <dgm:spPr/>
    </dgm:pt>
    <dgm:pt modelId="{39FACE4F-6800-B240-AE5B-F144E669841A}" type="pres">
      <dgm:prSet presAssocID="{E90BCCD1-A6CB-8F49-A23B-E1C927CCB651}" presName="tx1" presStyleLbl="revTx" presStyleIdx="12" presStyleCnt="14"/>
      <dgm:spPr/>
    </dgm:pt>
    <dgm:pt modelId="{9C3E07B1-A295-2D4A-B7D0-87650CAC3CF7}" type="pres">
      <dgm:prSet presAssocID="{E90BCCD1-A6CB-8F49-A23B-E1C927CCB651}" presName="vert1" presStyleCnt="0"/>
      <dgm:spPr/>
    </dgm:pt>
    <dgm:pt modelId="{C168F980-DED5-674F-BF8D-B335B7332E86}" type="pres">
      <dgm:prSet presAssocID="{FACC5F1F-BA8F-C94C-BEA1-0568BA85C881}" presName="vertSpace2a" presStyleCnt="0"/>
      <dgm:spPr/>
    </dgm:pt>
    <dgm:pt modelId="{A0546A41-CF87-B14A-B600-2E84E6A7F799}" type="pres">
      <dgm:prSet presAssocID="{FACC5F1F-BA8F-C94C-BEA1-0568BA85C881}" presName="horz2" presStyleCnt="0"/>
      <dgm:spPr/>
    </dgm:pt>
    <dgm:pt modelId="{AE22E351-C19D-0441-9376-D1A87DF6D062}" type="pres">
      <dgm:prSet presAssocID="{FACC5F1F-BA8F-C94C-BEA1-0568BA85C881}" presName="horzSpace2" presStyleCnt="0"/>
      <dgm:spPr/>
    </dgm:pt>
    <dgm:pt modelId="{44C15D45-57B5-704C-87B5-92F5AD591E21}" type="pres">
      <dgm:prSet presAssocID="{FACC5F1F-BA8F-C94C-BEA1-0568BA85C881}" presName="tx2" presStyleLbl="revTx" presStyleIdx="13" presStyleCnt="14"/>
      <dgm:spPr/>
    </dgm:pt>
    <dgm:pt modelId="{02AE8246-1047-DB48-853B-EF9B6DE14CB5}" type="pres">
      <dgm:prSet presAssocID="{FACC5F1F-BA8F-C94C-BEA1-0568BA85C881}" presName="vert2" presStyleCnt="0"/>
      <dgm:spPr/>
    </dgm:pt>
    <dgm:pt modelId="{CBDF4FD8-8FA6-8E42-8187-ACB75D668FA4}" type="pres">
      <dgm:prSet presAssocID="{FACC5F1F-BA8F-C94C-BEA1-0568BA85C881}" presName="thinLine2b" presStyleLbl="callout" presStyleIdx="6" presStyleCnt="7"/>
      <dgm:spPr/>
    </dgm:pt>
    <dgm:pt modelId="{EA68778C-5BE1-3849-B483-DF7EB4BAB145}" type="pres">
      <dgm:prSet presAssocID="{FACC5F1F-BA8F-C94C-BEA1-0568BA85C881}" presName="vertSpace2b" presStyleCnt="0"/>
      <dgm:spPr/>
    </dgm:pt>
  </dgm:ptLst>
  <dgm:cxnLst>
    <dgm:cxn modelId="{4BFC7102-C75D-F740-8E59-14EED6B66B8D}" srcId="{67DB6E33-12F2-E143-8799-308305C88B22}" destId="{58EF312A-F7F1-484E-9DA0-30004DEA0579}" srcOrd="0" destOrd="0" parTransId="{DEF1FF63-7974-D548-9FF0-8C843FD581AF}" sibTransId="{DA61222F-218C-794D-AD63-211309B73E30}"/>
    <dgm:cxn modelId="{DCCB6906-A5CE-E841-982B-96C63FCA1F5F}" type="presOf" srcId="{6F0BD0F1-71B8-8B45-A925-7ED761990678}" destId="{34CC30F8-8247-9946-9C90-4F39D4A347FE}" srcOrd="0" destOrd="0" presId="urn:microsoft.com/office/officeart/2008/layout/LinedList"/>
    <dgm:cxn modelId="{64527909-E9AC-DF40-B629-0959B1417799}" type="presOf" srcId="{58EF312A-F7F1-484E-9DA0-30004DEA0579}" destId="{A9ED5A01-ADF3-C945-880C-0F8C62B02287}" srcOrd="0" destOrd="0" presId="urn:microsoft.com/office/officeart/2008/layout/LinedList"/>
    <dgm:cxn modelId="{C207DD0F-2F17-B04B-9949-CA5CB113B4DA}" srcId="{EA7C8F28-006A-9142-92EC-A54B341C78F8}" destId="{4779D2B8-F3B9-DA4E-8C77-39C657260DC7}" srcOrd="4" destOrd="0" parTransId="{685E2E83-6E36-164A-BD70-6C03D765EEBE}" sibTransId="{7363C4B3-31C4-8347-AD1E-EF180D16DC59}"/>
    <dgm:cxn modelId="{A8BF3A19-C610-EC4A-B53C-A7724FEC608D}" srcId="{EA7C8F28-006A-9142-92EC-A54B341C78F8}" destId="{67DB6E33-12F2-E143-8799-308305C88B22}" srcOrd="3" destOrd="0" parTransId="{46D029E4-72BA-584F-AE4E-D21FDCF8D98B}" sibTransId="{6F8A5660-C0A8-A441-B122-ACCD6C4FC072}"/>
    <dgm:cxn modelId="{34087F22-90E5-BA40-837A-11D29CD2A9C4}" srcId="{EA7C8F28-006A-9142-92EC-A54B341C78F8}" destId="{34707266-700D-C04E-BD3F-5765A6E03888}" srcOrd="2" destOrd="0" parTransId="{1FDA9081-C4E5-ED4B-96B1-E899D314182C}" sibTransId="{29E4221E-14A3-F14E-897D-C4EF6F46BE85}"/>
    <dgm:cxn modelId="{5EF92E42-622C-7740-9622-86A08508F499}" srcId="{EA7C8F28-006A-9142-92EC-A54B341C78F8}" destId="{EF83CFAB-32EF-9F44-9619-C33D4677708C}" srcOrd="5" destOrd="0" parTransId="{3FCED939-48D6-9A48-B8A8-DC726199D006}" sibTransId="{EDC349E2-FBD0-E149-BB90-6171507D3502}"/>
    <dgm:cxn modelId="{1B79B750-CDBF-3E4E-9C66-6A34084FE17C}" srcId="{523757AC-CA8A-D043-B43A-56BAE9A1C77E}" destId="{A998FF71-412B-3D49-B4AB-FF57C9219790}" srcOrd="0" destOrd="0" parTransId="{22A92274-4C5A-3F4B-9E7A-7B3224EEB76D}" sibTransId="{F6E794C3-776E-A341-A35E-DB5B1347FC84}"/>
    <dgm:cxn modelId="{554BEE5E-93D7-BB44-A6E5-9D6FD43DD926}" srcId="{EA7C8F28-006A-9142-92EC-A54B341C78F8}" destId="{523757AC-CA8A-D043-B43A-56BAE9A1C77E}" srcOrd="0" destOrd="0" parTransId="{A1F76C34-2BC4-4E4D-84EA-A26EB3AF2C07}" sibTransId="{E89E6CE0-273F-FE4D-AC47-5963EED9A974}"/>
    <dgm:cxn modelId="{1F02FD5E-FB6B-4B4E-9B05-98DC562BBDAB}" type="presOf" srcId="{D8DC556C-4110-2A45-B1B3-FE824B58B68C}" destId="{897F3A77-6441-8246-A330-85158435D425}" srcOrd="0" destOrd="0" presId="urn:microsoft.com/office/officeart/2008/layout/LinedList"/>
    <dgm:cxn modelId="{2828EB64-804F-C447-94EC-F1C6F736F4BE}" type="presOf" srcId="{E51BFE4F-1AFC-854B-80C4-396BC070657A}" destId="{7B434041-F5AF-D64B-8331-3D130A0510F7}" srcOrd="0" destOrd="0" presId="urn:microsoft.com/office/officeart/2008/layout/LinedList"/>
    <dgm:cxn modelId="{2E90296D-DEB5-EE4E-9951-617A36776660}" type="presOf" srcId="{523757AC-CA8A-D043-B43A-56BAE9A1C77E}" destId="{9CF6F8C6-F324-FF42-A1A5-5A2BAA84E184}" srcOrd="0" destOrd="0" presId="urn:microsoft.com/office/officeart/2008/layout/LinedList"/>
    <dgm:cxn modelId="{47CEC284-BE3A-204F-BCF4-D87D79A3AC88}" type="presOf" srcId="{D9EE154D-F50D-2447-9369-41666B0E49F9}" destId="{E5B31BCB-C923-9349-90D2-3BE1F5C53D93}" srcOrd="0" destOrd="0" presId="urn:microsoft.com/office/officeart/2008/layout/LinedList"/>
    <dgm:cxn modelId="{2E8A798A-6F51-6548-9AF8-03FD7BB1A382}" srcId="{EF83CFAB-32EF-9F44-9619-C33D4677708C}" destId="{6F0BD0F1-71B8-8B45-A925-7ED761990678}" srcOrd="0" destOrd="0" parTransId="{1DC0578E-41AC-964F-9B39-0E9361DF3F3E}" sibTransId="{7511CBF1-17D4-9249-8CD0-3ED9A4DDA40D}"/>
    <dgm:cxn modelId="{1149CE8E-D77E-5548-BF4E-650C2CDAAD02}" type="presOf" srcId="{E90BCCD1-A6CB-8F49-A23B-E1C927CCB651}" destId="{39FACE4F-6800-B240-AE5B-F144E669841A}" srcOrd="0" destOrd="0" presId="urn:microsoft.com/office/officeart/2008/layout/LinedList"/>
    <dgm:cxn modelId="{6F15B091-9E65-2646-B6ED-154282A9F5F1}" type="presOf" srcId="{E5673075-4718-5843-B381-EAC1219C84D1}" destId="{FBDAFED6-D1E6-694D-8854-E6D009F843DE}" srcOrd="0" destOrd="0" presId="urn:microsoft.com/office/officeart/2008/layout/LinedList"/>
    <dgm:cxn modelId="{803E249A-9055-4947-8426-AFBE589A42E9}" srcId="{E90BCCD1-A6CB-8F49-A23B-E1C927CCB651}" destId="{FACC5F1F-BA8F-C94C-BEA1-0568BA85C881}" srcOrd="0" destOrd="0" parTransId="{BF463FA9-CCD6-4A42-81DB-793EF97DEFA4}" sibTransId="{29585BCC-CC3E-5D4C-B9B8-74CD73CB07C9}"/>
    <dgm:cxn modelId="{E7A7659A-0FD1-F840-A0C5-DCE8D5B769B3}" srcId="{EA7C8F28-006A-9142-92EC-A54B341C78F8}" destId="{D8DC556C-4110-2A45-B1B3-FE824B58B68C}" srcOrd="1" destOrd="0" parTransId="{A47C47CA-1D72-DA4F-A644-8A5BFE6D7667}" sibTransId="{7142C6BF-2617-EE46-919E-86119A680D7C}"/>
    <dgm:cxn modelId="{E097FCA0-0748-8143-8D3F-01562AB751DB}" srcId="{4779D2B8-F3B9-DA4E-8C77-39C657260DC7}" destId="{E51BFE4F-1AFC-854B-80C4-396BC070657A}" srcOrd="0" destOrd="0" parTransId="{A19E958C-BA69-5648-A4FE-EC3D0B0AB05D}" sibTransId="{1726DF7C-DE07-3740-B6DA-6C00B22EE189}"/>
    <dgm:cxn modelId="{C6B3A5C4-AD61-7148-B0A2-AFDA4BCDB4D5}" srcId="{EA7C8F28-006A-9142-92EC-A54B341C78F8}" destId="{E90BCCD1-A6CB-8F49-A23B-E1C927CCB651}" srcOrd="6" destOrd="0" parTransId="{9B0AA695-C854-574B-8E14-B3097D8B2C42}" sibTransId="{38074505-CA75-E447-B903-5FAEC140E7E6}"/>
    <dgm:cxn modelId="{7376DFD2-A045-B444-A205-9FD0F022E1BA}" type="presOf" srcId="{A998FF71-412B-3D49-B4AB-FF57C9219790}" destId="{01AA69EB-BF79-0F40-BD28-13B464E2894C}" srcOrd="0" destOrd="0" presId="urn:microsoft.com/office/officeart/2008/layout/LinedList"/>
    <dgm:cxn modelId="{D0F28DD8-963A-5E48-9C06-BA7324FF6A3A}" type="presOf" srcId="{EA7C8F28-006A-9142-92EC-A54B341C78F8}" destId="{B4FBDEFF-9DCF-A748-978C-CD759F8771A7}" srcOrd="0" destOrd="0" presId="urn:microsoft.com/office/officeart/2008/layout/LinedList"/>
    <dgm:cxn modelId="{C1C698E2-D620-1643-A8D6-2323CD610119}" type="presOf" srcId="{EF83CFAB-32EF-9F44-9619-C33D4677708C}" destId="{DCCF8958-AFE0-5141-86D1-E849C2CAADEB}" srcOrd="0" destOrd="0" presId="urn:microsoft.com/office/officeart/2008/layout/LinedList"/>
    <dgm:cxn modelId="{DC26ECE6-36AF-9B4F-A999-BAF9A94E20E9}" type="presOf" srcId="{67DB6E33-12F2-E143-8799-308305C88B22}" destId="{B13BACF4-6509-0342-8115-2DD5EB90DBEE}" srcOrd="0" destOrd="0" presId="urn:microsoft.com/office/officeart/2008/layout/LinedList"/>
    <dgm:cxn modelId="{EF5FA5E9-032B-6B46-9F97-951EDD20BE6E}" srcId="{D8DC556C-4110-2A45-B1B3-FE824B58B68C}" destId="{D9EE154D-F50D-2447-9369-41666B0E49F9}" srcOrd="0" destOrd="0" parTransId="{26885C25-1CA9-E74E-BE4B-21D8FF561130}" sibTransId="{48AF3FAF-5C5D-8748-8FBB-4B26E44560FE}"/>
    <dgm:cxn modelId="{44273EEE-AF39-DF4D-8AA0-896F32B0DF3E}" srcId="{34707266-700D-C04E-BD3F-5765A6E03888}" destId="{E5673075-4718-5843-B381-EAC1219C84D1}" srcOrd="0" destOrd="0" parTransId="{FA15682B-46BC-2549-9234-BF199058CE6D}" sibTransId="{D61BB8EE-AA20-7A45-8485-D2EF7B3EBE6F}"/>
    <dgm:cxn modelId="{51C161F1-E30F-B84F-A68A-29265B363924}" type="presOf" srcId="{4779D2B8-F3B9-DA4E-8C77-39C657260DC7}" destId="{9F4CC443-0368-D046-9C02-EE27B078C750}" srcOrd="0" destOrd="0" presId="urn:microsoft.com/office/officeart/2008/layout/LinedList"/>
    <dgm:cxn modelId="{6CB382F6-9E7F-BC48-8880-E27342756941}" type="presOf" srcId="{FACC5F1F-BA8F-C94C-BEA1-0568BA85C881}" destId="{44C15D45-57B5-704C-87B5-92F5AD591E21}" srcOrd="0" destOrd="0" presId="urn:microsoft.com/office/officeart/2008/layout/LinedList"/>
    <dgm:cxn modelId="{09AA27FA-E107-BA4F-AE90-4DC79DC0BEBC}" type="presOf" srcId="{34707266-700D-C04E-BD3F-5765A6E03888}" destId="{7012BDF4-80C8-8547-84FA-8A0CE2775CD1}" srcOrd="0" destOrd="0" presId="urn:microsoft.com/office/officeart/2008/layout/LinedList"/>
    <dgm:cxn modelId="{2092DD4D-1A91-814F-A883-FC8E69126867}" type="presParOf" srcId="{B4FBDEFF-9DCF-A748-978C-CD759F8771A7}" destId="{E92D89FC-D4D5-AE47-AAA4-A2E388A94775}" srcOrd="0" destOrd="0" presId="urn:microsoft.com/office/officeart/2008/layout/LinedList"/>
    <dgm:cxn modelId="{EE17EA2D-4F05-1443-B5CC-AD416D2E2071}" type="presParOf" srcId="{B4FBDEFF-9DCF-A748-978C-CD759F8771A7}" destId="{C112F753-0830-DA44-994E-52DEF8937218}" srcOrd="1" destOrd="0" presId="urn:microsoft.com/office/officeart/2008/layout/LinedList"/>
    <dgm:cxn modelId="{42D9B0AA-F948-4F43-8FDF-20A076720587}" type="presParOf" srcId="{C112F753-0830-DA44-994E-52DEF8937218}" destId="{9CF6F8C6-F324-FF42-A1A5-5A2BAA84E184}" srcOrd="0" destOrd="0" presId="urn:microsoft.com/office/officeart/2008/layout/LinedList"/>
    <dgm:cxn modelId="{CBA75143-91E2-8146-BCB7-AC701748047D}" type="presParOf" srcId="{C112F753-0830-DA44-994E-52DEF8937218}" destId="{B6672C24-4CEE-D346-8650-D2A50B0E5B08}" srcOrd="1" destOrd="0" presId="urn:microsoft.com/office/officeart/2008/layout/LinedList"/>
    <dgm:cxn modelId="{90E43EA6-6481-CD42-8018-3365801A663E}" type="presParOf" srcId="{B6672C24-4CEE-D346-8650-D2A50B0E5B08}" destId="{83BD6344-56C5-CB49-B909-66EEDACBF85E}" srcOrd="0" destOrd="0" presId="urn:microsoft.com/office/officeart/2008/layout/LinedList"/>
    <dgm:cxn modelId="{C9B42F36-D943-B042-90C6-E89B085B3E52}" type="presParOf" srcId="{B6672C24-4CEE-D346-8650-D2A50B0E5B08}" destId="{365F7D49-2775-7144-938B-429EC90601C4}" srcOrd="1" destOrd="0" presId="urn:microsoft.com/office/officeart/2008/layout/LinedList"/>
    <dgm:cxn modelId="{C8385B20-672B-9B44-9142-6F19F42A6DDE}" type="presParOf" srcId="{365F7D49-2775-7144-938B-429EC90601C4}" destId="{E57D7D9E-E128-E84F-8147-55250F41E368}" srcOrd="0" destOrd="0" presId="urn:microsoft.com/office/officeart/2008/layout/LinedList"/>
    <dgm:cxn modelId="{FA4CF7CC-6F2C-F243-8D63-4D03B1CA44E0}" type="presParOf" srcId="{365F7D49-2775-7144-938B-429EC90601C4}" destId="{01AA69EB-BF79-0F40-BD28-13B464E2894C}" srcOrd="1" destOrd="0" presId="urn:microsoft.com/office/officeart/2008/layout/LinedList"/>
    <dgm:cxn modelId="{3C603620-D06D-EC49-A36C-EF49118DFF6F}" type="presParOf" srcId="{365F7D49-2775-7144-938B-429EC90601C4}" destId="{303D8D0D-7E22-6C40-B0AA-20FDC1C556D5}" srcOrd="2" destOrd="0" presId="urn:microsoft.com/office/officeart/2008/layout/LinedList"/>
    <dgm:cxn modelId="{68471997-2700-6F4E-9C18-12868B9C9898}" type="presParOf" srcId="{B6672C24-4CEE-D346-8650-D2A50B0E5B08}" destId="{3111D4A1-612C-F149-ABC2-9F2B04EB28F4}" srcOrd="2" destOrd="0" presId="urn:microsoft.com/office/officeart/2008/layout/LinedList"/>
    <dgm:cxn modelId="{1E976E50-E08D-A24A-803A-D27BA83B25E7}" type="presParOf" srcId="{B6672C24-4CEE-D346-8650-D2A50B0E5B08}" destId="{231F8387-9598-B248-82CA-7B610298E80C}" srcOrd="3" destOrd="0" presId="urn:microsoft.com/office/officeart/2008/layout/LinedList"/>
    <dgm:cxn modelId="{D64725AB-2648-654D-AFF6-18E61BEB319C}" type="presParOf" srcId="{B4FBDEFF-9DCF-A748-978C-CD759F8771A7}" destId="{1C2E1B1E-E15F-774F-8233-1F631A6AE6C0}" srcOrd="2" destOrd="0" presId="urn:microsoft.com/office/officeart/2008/layout/LinedList"/>
    <dgm:cxn modelId="{AC36EF24-1F8C-1942-A56F-27F7A1FD517E}" type="presParOf" srcId="{B4FBDEFF-9DCF-A748-978C-CD759F8771A7}" destId="{C19983C8-C45E-FD42-9CB0-62BD4F918B30}" srcOrd="3" destOrd="0" presId="urn:microsoft.com/office/officeart/2008/layout/LinedList"/>
    <dgm:cxn modelId="{468D6059-C553-9142-9F69-5C80674A5BA0}" type="presParOf" srcId="{C19983C8-C45E-FD42-9CB0-62BD4F918B30}" destId="{897F3A77-6441-8246-A330-85158435D425}" srcOrd="0" destOrd="0" presId="urn:microsoft.com/office/officeart/2008/layout/LinedList"/>
    <dgm:cxn modelId="{F561C4B4-F5AD-D246-8F10-B8192F7B949E}" type="presParOf" srcId="{C19983C8-C45E-FD42-9CB0-62BD4F918B30}" destId="{C84AED3B-5B3B-E645-97E3-07974670E1BA}" srcOrd="1" destOrd="0" presId="urn:microsoft.com/office/officeart/2008/layout/LinedList"/>
    <dgm:cxn modelId="{514089DB-DEB3-DF4F-BCEF-5CA0E22AA671}" type="presParOf" srcId="{C84AED3B-5B3B-E645-97E3-07974670E1BA}" destId="{2B095B4D-3EED-EC44-9632-367C0B03C4D0}" srcOrd="0" destOrd="0" presId="urn:microsoft.com/office/officeart/2008/layout/LinedList"/>
    <dgm:cxn modelId="{03B8696C-941B-2641-91DB-11CF9F5A7A9B}" type="presParOf" srcId="{C84AED3B-5B3B-E645-97E3-07974670E1BA}" destId="{088EB1E0-A08F-8C41-B46A-3FA1EF426596}" srcOrd="1" destOrd="0" presId="urn:microsoft.com/office/officeart/2008/layout/LinedList"/>
    <dgm:cxn modelId="{DE2BF0E3-95F4-9C4C-8EA3-C39E2FFC0E0C}" type="presParOf" srcId="{088EB1E0-A08F-8C41-B46A-3FA1EF426596}" destId="{B4FE1F77-7D76-C94E-BF0C-5AD2FF038BA0}" srcOrd="0" destOrd="0" presId="urn:microsoft.com/office/officeart/2008/layout/LinedList"/>
    <dgm:cxn modelId="{8154ED3C-0C1E-F843-9337-CF4F20DD4B51}" type="presParOf" srcId="{088EB1E0-A08F-8C41-B46A-3FA1EF426596}" destId="{E5B31BCB-C923-9349-90D2-3BE1F5C53D93}" srcOrd="1" destOrd="0" presId="urn:microsoft.com/office/officeart/2008/layout/LinedList"/>
    <dgm:cxn modelId="{5A956EDF-61F9-E74B-8B5A-71F6188D1980}" type="presParOf" srcId="{088EB1E0-A08F-8C41-B46A-3FA1EF426596}" destId="{D8A00AC7-3583-1642-AF20-15CCFB7C9130}" srcOrd="2" destOrd="0" presId="urn:microsoft.com/office/officeart/2008/layout/LinedList"/>
    <dgm:cxn modelId="{D3855759-645D-0C40-BE58-9554A33B930A}" type="presParOf" srcId="{C84AED3B-5B3B-E645-97E3-07974670E1BA}" destId="{D4716A19-A1A4-474B-A5D3-80A44C923AE3}" srcOrd="2" destOrd="0" presId="urn:microsoft.com/office/officeart/2008/layout/LinedList"/>
    <dgm:cxn modelId="{4B664BB9-5FAF-FD4F-A96F-97A7CC685E46}" type="presParOf" srcId="{C84AED3B-5B3B-E645-97E3-07974670E1BA}" destId="{D0D9CBD4-68B4-D54F-A0E5-00CA24C3F46B}" srcOrd="3" destOrd="0" presId="urn:microsoft.com/office/officeart/2008/layout/LinedList"/>
    <dgm:cxn modelId="{17392940-9BEC-8E46-973C-ABA89F2D92E8}" type="presParOf" srcId="{B4FBDEFF-9DCF-A748-978C-CD759F8771A7}" destId="{3141E97D-9652-DE43-AEF1-7A2035FEB529}" srcOrd="4" destOrd="0" presId="urn:microsoft.com/office/officeart/2008/layout/LinedList"/>
    <dgm:cxn modelId="{4FBCC925-26B9-3343-B151-7E0AF36D4D68}" type="presParOf" srcId="{B4FBDEFF-9DCF-A748-978C-CD759F8771A7}" destId="{3AA8D0DE-F32D-AF4E-A424-A1E16186909E}" srcOrd="5" destOrd="0" presId="urn:microsoft.com/office/officeart/2008/layout/LinedList"/>
    <dgm:cxn modelId="{37C3A589-A2B6-984E-9140-1A1328DEFC94}" type="presParOf" srcId="{3AA8D0DE-F32D-AF4E-A424-A1E16186909E}" destId="{7012BDF4-80C8-8547-84FA-8A0CE2775CD1}" srcOrd="0" destOrd="0" presId="urn:microsoft.com/office/officeart/2008/layout/LinedList"/>
    <dgm:cxn modelId="{89B11DDE-1700-474F-8D76-7C6B11800EE2}" type="presParOf" srcId="{3AA8D0DE-F32D-AF4E-A424-A1E16186909E}" destId="{F8650A88-0A7D-E54A-B1B2-14E7BC5E4DFA}" srcOrd="1" destOrd="0" presId="urn:microsoft.com/office/officeart/2008/layout/LinedList"/>
    <dgm:cxn modelId="{7671CFBE-152B-BF41-8518-20A9ABB41CBB}" type="presParOf" srcId="{F8650A88-0A7D-E54A-B1B2-14E7BC5E4DFA}" destId="{E7B9B20C-B88F-FC4F-A74A-0A2257C0B9E7}" srcOrd="0" destOrd="0" presId="urn:microsoft.com/office/officeart/2008/layout/LinedList"/>
    <dgm:cxn modelId="{62DF1065-C008-7045-9DE7-87108146F7E2}" type="presParOf" srcId="{F8650A88-0A7D-E54A-B1B2-14E7BC5E4DFA}" destId="{E0AE27DE-18E8-0F4D-9B24-7528D2A3A4F4}" srcOrd="1" destOrd="0" presId="urn:microsoft.com/office/officeart/2008/layout/LinedList"/>
    <dgm:cxn modelId="{51ADC68D-22A8-9D4D-9B7A-6C12D714A90F}" type="presParOf" srcId="{E0AE27DE-18E8-0F4D-9B24-7528D2A3A4F4}" destId="{FD39B17B-C1F5-3A4E-BA1B-535B1C849D5F}" srcOrd="0" destOrd="0" presId="urn:microsoft.com/office/officeart/2008/layout/LinedList"/>
    <dgm:cxn modelId="{1F540B5B-1026-E24D-9978-1CC18E430291}" type="presParOf" srcId="{E0AE27DE-18E8-0F4D-9B24-7528D2A3A4F4}" destId="{FBDAFED6-D1E6-694D-8854-E6D009F843DE}" srcOrd="1" destOrd="0" presId="urn:microsoft.com/office/officeart/2008/layout/LinedList"/>
    <dgm:cxn modelId="{7D8A040A-1255-3B4D-A3DE-5F23C16D2C5A}" type="presParOf" srcId="{E0AE27DE-18E8-0F4D-9B24-7528D2A3A4F4}" destId="{055EF639-82BE-4742-B74D-8CAA7792B342}" srcOrd="2" destOrd="0" presId="urn:microsoft.com/office/officeart/2008/layout/LinedList"/>
    <dgm:cxn modelId="{25818778-B464-1F4E-BC10-4A9E0842D2A7}" type="presParOf" srcId="{F8650A88-0A7D-E54A-B1B2-14E7BC5E4DFA}" destId="{805733B7-BFD4-6145-A5C3-CF7CE6C641C4}" srcOrd="2" destOrd="0" presId="urn:microsoft.com/office/officeart/2008/layout/LinedList"/>
    <dgm:cxn modelId="{741CBBBC-9BD4-DC42-9E75-1743430BA50D}" type="presParOf" srcId="{F8650A88-0A7D-E54A-B1B2-14E7BC5E4DFA}" destId="{5C2E6838-F8ED-564F-A74D-8D4059479316}" srcOrd="3" destOrd="0" presId="urn:microsoft.com/office/officeart/2008/layout/LinedList"/>
    <dgm:cxn modelId="{7658D776-A202-2C46-9D24-2DACE4E88750}" type="presParOf" srcId="{B4FBDEFF-9DCF-A748-978C-CD759F8771A7}" destId="{C291C4E8-F814-DA42-869A-44A5DFE9FD53}" srcOrd="6" destOrd="0" presId="urn:microsoft.com/office/officeart/2008/layout/LinedList"/>
    <dgm:cxn modelId="{8B5FDD53-BD1E-BC47-9F88-0FCA579E2164}" type="presParOf" srcId="{B4FBDEFF-9DCF-A748-978C-CD759F8771A7}" destId="{652FFFD6-535B-F142-B3CC-085A572FD01B}" srcOrd="7" destOrd="0" presId="urn:microsoft.com/office/officeart/2008/layout/LinedList"/>
    <dgm:cxn modelId="{0CC5FC2E-355A-924D-8F3D-C849CF9F05A0}" type="presParOf" srcId="{652FFFD6-535B-F142-B3CC-085A572FD01B}" destId="{B13BACF4-6509-0342-8115-2DD5EB90DBEE}" srcOrd="0" destOrd="0" presId="urn:microsoft.com/office/officeart/2008/layout/LinedList"/>
    <dgm:cxn modelId="{F2789926-095D-F244-A8A0-F72CBD69D90A}" type="presParOf" srcId="{652FFFD6-535B-F142-B3CC-085A572FD01B}" destId="{A587B3AD-C8D0-6E4B-B68D-5ACE6E791527}" srcOrd="1" destOrd="0" presId="urn:microsoft.com/office/officeart/2008/layout/LinedList"/>
    <dgm:cxn modelId="{3C46AAFA-64DC-0648-995C-779D2EEE7C0A}" type="presParOf" srcId="{A587B3AD-C8D0-6E4B-B68D-5ACE6E791527}" destId="{C27F4A66-069C-F749-87BF-B4FFAE675910}" srcOrd="0" destOrd="0" presId="urn:microsoft.com/office/officeart/2008/layout/LinedList"/>
    <dgm:cxn modelId="{87F51205-4722-7248-B6E4-1805B8CA2024}" type="presParOf" srcId="{A587B3AD-C8D0-6E4B-B68D-5ACE6E791527}" destId="{FA5B59CA-D7BB-D643-804B-E81C5130E991}" srcOrd="1" destOrd="0" presId="urn:microsoft.com/office/officeart/2008/layout/LinedList"/>
    <dgm:cxn modelId="{935ECFB9-A368-3E43-A4FA-B29B783CE360}" type="presParOf" srcId="{FA5B59CA-D7BB-D643-804B-E81C5130E991}" destId="{CBF71DA0-2104-FA4A-8811-817408D9456A}" srcOrd="0" destOrd="0" presId="urn:microsoft.com/office/officeart/2008/layout/LinedList"/>
    <dgm:cxn modelId="{1E4C8F46-11D9-9942-815B-6DE5CE7C9C73}" type="presParOf" srcId="{FA5B59CA-D7BB-D643-804B-E81C5130E991}" destId="{A9ED5A01-ADF3-C945-880C-0F8C62B02287}" srcOrd="1" destOrd="0" presId="urn:microsoft.com/office/officeart/2008/layout/LinedList"/>
    <dgm:cxn modelId="{F8B62837-02DD-4348-8641-AEDEBBB62001}" type="presParOf" srcId="{FA5B59CA-D7BB-D643-804B-E81C5130E991}" destId="{5003CD50-4420-CA43-B2F9-3B52002C8514}" srcOrd="2" destOrd="0" presId="urn:microsoft.com/office/officeart/2008/layout/LinedList"/>
    <dgm:cxn modelId="{BA7AB29E-A31C-084D-A1A2-5E35C26F59D2}" type="presParOf" srcId="{A587B3AD-C8D0-6E4B-B68D-5ACE6E791527}" destId="{764F14DD-8CAF-6B4A-9761-71572CA4DBB3}" srcOrd="2" destOrd="0" presId="urn:microsoft.com/office/officeart/2008/layout/LinedList"/>
    <dgm:cxn modelId="{4A2BB8B1-6D85-8F42-B455-9345164AE6C5}" type="presParOf" srcId="{A587B3AD-C8D0-6E4B-B68D-5ACE6E791527}" destId="{F08832D1-1DE8-CB48-BD4E-348437A7F1B2}" srcOrd="3" destOrd="0" presId="urn:microsoft.com/office/officeart/2008/layout/LinedList"/>
    <dgm:cxn modelId="{0AB9A98A-A364-C54F-961D-70802CC8EA29}" type="presParOf" srcId="{B4FBDEFF-9DCF-A748-978C-CD759F8771A7}" destId="{7071922B-C938-7E48-8D00-2F33D0B5804D}" srcOrd="8" destOrd="0" presId="urn:microsoft.com/office/officeart/2008/layout/LinedList"/>
    <dgm:cxn modelId="{CFE7B843-3C51-604C-960E-C392CF0C70D8}" type="presParOf" srcId="{B4FBDEFF-9DCF-A748-978C-CD759F8771A7}" destId="{19F414D0-2888-374A-93DB-12CCD9A7FC39}" srcOrd="9" destOrd="0" presId="urn:microsoft.com/office/officeart/2008/layout/LinedList"/>
    <dgm:cxn modelId="{66C078FF-DC27-864F-9342-4001094F6B20}" type="presParOf" srcId="{19F414D0-2888-374A-93DB-12CCD9A7FC39}" destId="{9F4CC443-0368-D046-9C02-EE27B078C750}" srcOrd="0" destOrd="0" presId="urn:microsoft.com/office/officeart/2008/layout/LinedList"/>
    <dgm:cxn modelId="{4096D8CB-EE8A-F740-BE6B-733E71766912}" type="presParOf" srcId="{19F414D0-2888-374A-93DB-12CCD9A7FC39}" destId="{7468CCA0-AFFF-934A-A9BE-031CBB8D77B9}" srcOrd="1" destOrd="0" presId="urn:microsoft.com/office/officeart/2008/layout/LinedList"/>
    <dgm:cxn modelId="{17202F17-DE18-1745-A405-70C374D3C1AC}" type="presParOf" srcId="{7468CCA0-AFFF-934A-A9BE-031CBB8D77B9}" destId="{FC0B98BB-C66C-EE46-B4A5-A0D0471D1286}" srcOrd="0" destOrd="0" presId="urn:microsoft.com/office/officeart/2008/layout/LinedList"/>
    <dgm:cxn modelId="{D25995C1-0EA9-734E-BA7D-843AD5C680B4}" type="presParOf" srcId="{7468CCA0-AFFF-934A-A9BE-031CBB8D77B9}" destId="{87FCD08A-B048-5C44-8D59-28A3143C78D5}" srcOrd="1" destOrd="0" presId="urn:microsoft.com/office/officeart/2008/layout/LinedList"/>
    <dgm:cxn modelId="{C724421C-E502-8547-9BE9-6BAC1EC496EA}" type="presParOf" srcId="{87FCD08A-B048-5C44-8D59-28A3143C78D5}" destId="{347D26F7-5AF9-F142-9AE7-3063EF5AA6E2}" srcOrd="0" destOrd="0" presId="urn:microsoft.com/office/officeart/2008/layout/LinedList"/>
    <dgm:cxn modelId="{E7D48D9C-E8FC-8F48-A72F-70FC4E15ADFD}" type="presParOf" srcId="{87FCD08A-B048-5C44-8D59-28A3143C78D5}" destId="{7B434041-F5AF-D64B-8331-3D130A0510F7}" srcOrd="1" destOrd="0" presId="urn:microsoft.com/office/officeart/2008/layout/LinedList"/>
    <dgm:cxn modelId="{D4531C88-12FA-B34A-B6D7-C53EB1E9163B}" type="presParOf" srcId="{87FCD08A-B048-5C44-8D59-28A3143C78D5}" destId="{10AEE3D3-A27D-D544-8FC2-4663F1E6AF4D}" srcOrd="2" destOrd="0" presId="urn:microsoft.com/office/officeart/2008/layout/LinedList"/>
    <dgm:cxn modelId="{F8CD0B6B-09E1-C645-A50F-CED409CFD085}" type="presParOf" srcId="{7468CCA0-AFFF-934A-A9BE-031CBB8D77B9}" destId="{9E9054BE-893B-DD44-924B-77638EE7E1DC}" srcOrd="2" destOrd="0" presId="urn:microsoft.com/office/officeart/2008/layout/LinedList"/>
    <dgm:cxn modelId="{1A1703B6-669D-EB48-A9CD-F44643375F20}" type="presParOf" srcId="{7468CCA0-AFFF-934A-A9BE-031CBB8D77B9}" destId="{8D25895C-56A9-FB49-9434-FC38D0FE9B50}" srcOrd="3" destOrd="0" presId="urn:microsoft.com/office/officeart/2008/layout/LinedList"/>
    <dgm:cxn modelId="{3BBA8C92-073D-EE48-91BD-B4324A93E954}" type="presParOf" srcId="{B4FBDEFF-9DCF-A748-978C-CD759F8771A7}" destId="{C07F2CBD-B2CB-364D-81A0-ECD31E653793}" srcOrd="10" destOrd="0" presId="urn:microsoft.com/office/officeart/2008/layout/LinedList"/>
    <dgm:cxn modelId="{9D490C3F-4232-3746-B75A-7334C5439DBA}" type="presParOf" srcId="{B4FBDEFF-9DCF-A748-978C-CD759F8771A7}" destId="{3FF46461-4026-0344-8335-FD6DD6F46AB0}" srcOrd="11" destOrd="0" presId="urn:microsoft.com/office/officeart/2008/layout/LinedList"/>
    <dgm:cxn modelId="{7FD24BEA-C202-5144-92ED-6A0B81FB994B}" type="presParOf" srcId="{3FF46461-4026-0344-8335-FD6DD6F46AB0}" destId="{DCCF8958-AFE0-5141-86D1-E849C2CAADEB}" srcOrd="0" destOrd="0" presId="urn:microsoft.com/office/officeart/2008/layout/LinedList"/>
    <dgm:cxn modelId="{FD913335-3531-EF4C-B038-9E64E1490B74}" type="presParOf" srcId="{3FF46461-4026-0344-8335-FD6DD6F46AB0}" destId="{63770C1F-9A23-CF4B-8EB8-8B9378A7D31E}" srcOrd="1" destOrd="0" presId="urn:microsoft.com/office/officeart/2008/layout/LinedList"/>
    <dgm:cxn modelId="{947E3209-0BF0-F74F-9AEA-397E2D9D0E50}" type="presParOf" srcId="{63770C1F-9A23-CF4B-8EB8-8B9378A7D31E}" destId="{88CB6AB2-2C75-CF4D-BEAE-F91D32B9CFE0}" srcOrd="0" destOrd="0" presId="urn:microsoft.com/office/officeart/2008/layout/LinedList"/>
    <dgm:cxn modelId="{F4B7994C-7C4D-274D-B255-55F5773283DF}" type="presParOf" srcId="{63770C1F-9A23-CF4B-8EB8-8B9378A7D31E}" destId="{0F09FF8B-3D2A-984C-AF1F-22B69AE64850}" srcOrd="1" destOrd="0" presId="urn:microsoft.com/office/officeart/2008/layout/LinedList"/>
    <dgm:cxn modelId="{E57EE44A-0CDB-4446-A3F1-75BEE7300C31}" type="presParOf" srcId="{0F09FF8B-3D2A-984C-AF1F-22B69AE64850}" destId="{E4623A40-04C0-274A-AE68-D937DB1FEE89}" srcOrd="0" destOrd="0" presId="urn:microsoft.com/office/officeart/2008/layout/LinedList"/>
    <dgm:cxn modelId="{E02603EE-B57B-4F47-9CD1-E02A2B83F16C}" type="presParOf" srcId="{0F09FF8B-3D2A-984C-AF1F-22B69AE64850}" destId="{34CC30F8-8247-9946-9C90-4F39D4A347FE}" srcOrd="1" destOrd="0" presId="urn:microsoft.com/office/officeart/2008/layout/LinedList"/>
    <dgm:cxn modelId="{BEFA6DDC-A9B5-A549-BFFD-0C5BA07C5C24}" type="presParOf" srcId="{0F09FF8B-3D2A-984C-AF1F-22B69AE64850}" destId="{A5BBD4DB-43E5-4747-BFE8-A1E6AE1A7D19}" srcOrd="2" destOrd="0" presId="urn:microsoft.com/office/officeart/2008/layout/LinedList"/>
    <dgm:cxn modelId="{6AF0B52C-C332-A54E-8BBF-268CDD328791}" type="presParOf" srcId="{63770C1F-9A23-CF4B-8EB8-8B9378A7D31E}" destId="{D3DA96B0-CBD7-F249-B3A5-7C43722CF676}" srcOrd="2" destOrd="0" presId="urn:microsoft.com/office/officeart/2008/layout/LinedList"/>
    <dgm:cxn modelId="{4F5704A0-B937-D94C-BB9D-912802E23DBC}" type="presParOf" srcId="{63770C1F-9A23-CF4B-8EB8-8B9378A7D31E}" destId="{010270EC-F46E-1842-B437-B4C3403AB82E}" srcOrd="3" destOrd="0" presId="urn:microsoft.com/office/officeart/2008/layout/LinedList"/>
    <dgm:cxn modelId="{220E877E-D8E5-B148-B8D5-D6B63A99F91F}" type="presParOf" srcId="{B4FBDEFF-9DCF-A748-978C-CD759F8771A7}" destId="{256CFB9A-8C96-4047-B82C-652611BC7810}" srcOrd="12" destOrd="0" presId="urn:microsoft.com/office/officeart/2008/layout/LinedList"/>
    <dgm:cxn modelId="{F1ABF44C-027B-2C48-824D-9684BFAB7336}" type="presParOf" srcId="{B4FBDEFF-9DCF-A748-978C-CD759F8771A7}" destId="{AB0543DB-2B13-494C-8038-9EA22569FCFD}" srcOrd="13" destOrd="0" presId="urn:microsoft.com/office/officeart/2008/layout/LinedList"/>
    <dgm:cxn modelId="{E16E95EA-8DB8-8448-8D13-5B29CFB33FDD}" type="presParOf" srcId="{AB0543DB-2B13-494C-8038-9EA22569FCFD}" destId="{39FACE4F-6800-B240-AE5B-F144E669841A}" srcOrd="0" destOrd="0" presId="urn:microsoft.com/office/officeart/2008/layout/LinedList"/>
    <dgm:cxn modelId="{6F1BA9C7-4953-2E46-AB35-E995CD051067}" type="presParOf" srcId="{AB0543DB-2B13-494C-8038-9EA22569FCFD}" destId="{9C3E07B1-A295-2D4A-B7D0-87650CAC3CF7}" srcOrd="1" destOrd="0" presId="urn:microsoft.com/office/officeart/2008/layout/LinedList"/>
    <dgm:cxn modelId="{FBFF2832-6342-AC42-9D37-3F3774F934F9}" type="presParOf" srcId="{9C3E07B1-A295-2D4A-B7D0-87650CAC3CF7}" destId="{C168F980-DED5-674F-BF8D-B335B7332E86}" srcOrd="0" destOrd="0" presId="urn:microsoft.com/office/officeart/2008/layout/LinedList"/>
    <dgm:cxn modelId="{667AA4C4-15A3-7447-81F1-2E7094803BB4}" type="presParOf" srcId="{9C3E07B1-A295-2D4A-B7D0-87650CAC3CF7}" destId="{A0546A41-CF87-B14A-B600-2E84E6A7F799}" srcOrd="1" destOrd="0" presId="urn:microsoft.com/office/officeart/2008/layout/LinedList"/>
    <dgm:cxn modelId="{FDE53C50-6158-0F42-ADFA-FFBC28AF609D}" type="presParOf" srcId="{A0546A41-CF87-B14A-B600-2E84E6A7F799}" destId="{AE22E351-C19D-0441-9376-D1A87DF6D062}" srcOrd="0" destOrd="0" presId="urn:microsoft.com/office/officeart/2008/layout/LinedList"/>
    <dgm:cxn modelId="{DF2902A2-6BDD-184B-99CC-0A1672C39E30}" type="presParOf" srcId="{A0546A41-CF87-B14A-B600-2E84E6A7F799}" destId="{44C15D45-57B5-704C-87B5-92F5AD591E21}" srcOrd="1" destOrd="0" presId="urn:microsoft.com/office/officeart/2008/layout/LinedList"/>
    <dgm:cxn modelId="{A0EF3513-4167-0846-BAA4-641D550CF177}" type="presParOf" srcId="{A0546A41-CF87-B14A-B600-2E84E6A7F799}" destId="{02AE8246-1047-DB48-853B-EF9B6DE14CB5}" srcOrd="2" destOrd="0" presId="urn:microsoft.com/office/officeart/2008/layout/LinedList"/>
    <dgm:cxn modelId="{07E7F93F-1FCE-814B-B888-B597EC6CD7E7}" type="presParOf" srcId="{9C3E07B1-A295-2D4A-B7D0-87650CAC3CF7}" destId="{CBDF4FD8-8FA6-8E42-8187-ACB75D668FA4}" srcOrd="2" destOrd="0" presId="urn:microsoft.com/office/officeart/2008/layout/LinedList"/>
    <dgm:cxn modelId="{92F6D44E-F52F-104D-9298-0B68C67CA3A6}" type="presParOf" srcId="{9C3E07B1-A295-2D4A-B7D0-87650CAC3CF7}" destId="{EA68778C-5BE1-3849-B483-DF7EB4BAB14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A525DA-0D7D-7D4E-A1EE-DFAE3B28207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2126D19-50B3-4B44-AB23-E28813B23748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цель проекта</a:t>
          </a:r>
        </a:p>
      </dgm:t>
    </dgm:pt>
    <dgm:pt modelId="{E107D1D5-ACE5-C44A-BFEA-9BBC8B8F5498}" type="parTrans" cxnId="{EE701143-86A3-CA4D-8D85-356A0D5F1F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24971B-47D2-C544-B0BA-A3BDE02D185F}" type="sibTrans" cxnId="{EE701143-86A3-CA4D-8D85-356A0D5F1F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4EB646-88A1-334B-8C85-83582EDF41B6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задачи, на который направлен проект</a:t>
          </a:r>
        </a:p>
      </dgm:t>
    </dgm:pt>
    <dgm:pt modelId="{08E0523F-8BBC-6248-A2C0-16DA689BE399}" type="parTrans" cxnId="{42973793-AA20-994F-B3DD-DED263B90AE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8A1279-AD49-4247-B131-3C557D31B447}" type="sibTrans" cxnId="{42973793-AA20-994F-B3DD-DED263B90AE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D88DA7-D9E1-6746-A969-47C1E20B140F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наименование создаваемой продукции/технологии</a:t>
          </a:r>
        </a:p>
      </dgm:t>
    </dgm:pt>
    <dgm:pt modelId="{008D6EBF-E6D9-0344-A77C-9EB14DF392D0}" type="parTrans" cxnId="{425257D0-698E-B746-B63F-6E01CCF60F8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CB4770-6B61-3B4E-B9EC-523F84A83293}" type="sibTrans" cxnId="{425257D0-698E-B746-B63F-6E01CCF60F8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9E994-D134-E743-92BF-78AAC8477E1D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продолжительность проекта</a:t>
          </a:r>
        </a:p>
      </dgm:t>
    </dgm:pt>
    <dgm:pt modelId="{67DD73F6-1D4E-F349-B50C-380B664FE528}" type="parTrans" cxnId="{4A38F381-C48E-F547-B43D-2D6006D950D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F220D1-7C94-DB4D-9547-C844E268EA6C}" type="sibTrans" cxnId="{4A38F381-C48E-F547-B43D-2D6006D950D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8FE228-BDC3-B349-9C8A-5122AFB1CCEE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общая сумма инвестиций</a:t>
          </a:r>
        </a:p>
      </dgm:t>
    </dgm:pt>
    <dgm:pt modelId="{774F4E41-C039-C94E-BD52-2A6F0978930B}" type="parTrans" cxnId="{14CF3CE3-3C06-C040-A1C9-F3D2C190DC0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A7BE68-E52A-A24B-ABBE-5D5AB607B135}" type="sibTrans" cxnId="{14CF3CE3-3C06-C040-A1C9-F3D2C190DC0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BF68A7-110E-364E-B8EC-4C786CF22903}" type="pres">
      <dgm:prSet presAssocID="{D5A525DA-0D7D-7D4E-A1EE-DFAE3B28207E}" presName="vert0" presStyleCnt="0">
        <dgm:presLayoutVars>
          <dgm:dir/>
          <dgm:animOne val="branch"/>
          <dgm:animLvl val="lvl"/>
        </dgm:presLayoutVars>
      </dgm:prSet>
      <dgm:spPr/>
    </dgm:pt>
    <dgm:pt modelId="{F46E5CEE-4A30-E94A-8E25-84CFE75F92A5}" type="pres">
      <dgm:prSet presAssocID="{32126D19-50B3-4B44-AB23-E28813B23748}" presName="thickLine" presStyleLbl="alignNode1" presStyleIdx="0" presStyleCnt="5"/>
      <dgm:spPr/>
    </dgm:pt>
    <dgm:pt modelId="{93E1D059-1BAB-8B4A-BC8C-C39B685D9F90}" type="pres">
      <dgm:prSet presAssocID="{32126D19-50B3-4B44-AB23-E28813B23748}" presName="horz1" presStyleCnt="0"/>
      <dgm:spPr/>
    </dgm:pt>
    <dgm:pt modelId="{AC550B4D-8F4A-DF4B-B15E-EB1321221F05}" type="pres">
      <dgm:prSet presAssocID="{32126D19-50B3-4B44-AB23-E28813B23748}" presName="tx1" presStyleLbl="revTx" presStyleIdx="0" presStyleCnt="5"/>
      <dgm:spPr/>
    </dgm:pt>
    <dgm:pt modelId="{0C41A0E9-79FD-5C45-B45C-3549E341A696}" type="pres">
      <dgm:prSet presAssocID="{32126D19-50B3-4B44-AB23-E28813B23748}" presName="vert1" presStyleCnt="0"/>
      <dgm:spPr/>
    </dgm:pt>
    <dgm:pt modelId="{0958A053-0280-EF4D-B63A-B6DC3C217F98}" type="pres">
      <dgm:prSet presAssocID="{564EB646-88A1-334B-8C85-83582EDF41B6}" presName="thickLine" presStyleLbl="alignNode1" presStyleIdx="1" presStyleCnt="5"/>
      <dgm:spPr/>
    </dgm:pt>
    <dgm:pt modelId="{50781322-45A9-5E47-BED8-1915C8F5515A}" type="pres">
      <dgm:prSet presAssocID="{564EB646-88A1-334B-8C85-83582EDF41B6}" presName="horz1" presStyleCnt="0"/>
      <dgm:spPr/>
    </dgm:pt>
    <dgm:pt modelId="{CCDBFE93-C3AA-9B4D-830F-746F2F6B965A}" type="pres">
      <dgm:prSet presAssocID="{564EB646-88A1-334B-8C85-83582EDF41B6}" presName="tx1" presStyleLbl="revTx" presStyleIdx="1" presStyleCnt="5"/>
      <dgm:spPr/>
    </dgm:pt>
    <dgm:pt modelId="{8A0CA088-58FF-FC43-8027-603DB3B54040}" type="pres">
      <dgm:prSet presAssocID="{564EB646-88A1-334B-8C85-83582EDF41B6}" presName="vert1" presStyleCnt="0"/>
      <dgm:spPr/>
    </dgm:pt>
    <dgm:pt modelId="{C789B71A-D384-7645-AB0B-DD139B307B64}" type="pres">
      <dgm:prSet presAssocID="{22D88DA7-D9E1-6746-A969-47C1E20B140F}" presName="thickLine" presStyleLbl="alignNode1" presStyleIdx="2" presStyleCnt="5"/>
      <dgm:spPr/>
    </dgm:pt>
    <dgm:pt modelId="{3CAC3690-A820-C74F-A474-D679567983A7}" type="pres">
      <dgm:prSet presAssocID="{22D88DA7-D9E1-6746-A969-47C1E20B140F}" presName="horz1" presStyleCnt="0"/>
      <dgm:spPr/>
    </dgm:pt>
    <dgm:pt modelId="{A6EF3B61-EC4F-974A-A62D-DCE7005C3F0C}" type="pres">
      <dgm:prSet presAssocID="{22D88DA7-D9E1-6746-A969-47C1E20B140F}" presName="tx1" presStyleLbl="revTx" presStyleIdx="2" presStyleCnt="5"/>
      <dgm:spPr/>
    </dgm:pt>
    <dgm:pt modelId="{7CFEBF4D-3ABE-A447-9C4E-6A8E2D9AA311}" type="pres">
      <dgm:prSet presAssocID="{22D88DA7-D9E1-6746-A969-47C1E20B140F}" presName="vert1" presStyleCnt="0"/>
      <dgm:spPr/>
    </dgm:pt>
    <dgm:pt modelId="{1A4D9E34-5BDE-F845-8CD0-E09EED459A39}" type="pres">
      <dgm:prSet presAssocID="{F389E994-D134-E743-92BF-78AAC8477E1D}" presName="thickLine" presStyleLbl="alignNode1" presStyleIdx="3" presStyleCnt="5"/>
      <dgm:spPr/>
    </dgm:pt>
    <dgm:pt modelId="{81F7B4EA-547A-4241-ACCE-68CB0F360420}" type="pres">
      <dgm:prSet presAssocID="{F389E994-D134-E743-92BF-78AAC8477E1D}" presName="horz1" presStyleCnt="0"/>
      <dgm:spPr/>
    </dgm:pt>
    <dgm:pt modelId="{9043615F-3CAA-6D4F-8146-7B8AA508171A}" type="pres">
      <dgm:prSet presAssocID="{F389E994-D134-E743-92BF-78AAC8477E1D}" presName="tx1" presStyleLbl="revTx" presStyleIdx="3" presStyleCnt="5"/>
      <dgm:spPr/>
    </dgm:pt>
    <dgm:pt modelId="{36CB5F3E-E32A-7B40-86FF-00A372D740E3}" type="pres">
      <dgm:prSet presAssocID="{F389E994-D134-E743-92BF-78AAC8477E1D}" presName="vert1" presStyleCnt="0"/>
      <dgm:spPr/>
    </dgm:pt>
    <dgm:pt modelId="{84C75044-CC86-FC47-B9E4-E75FCF32A4C1}" type="pres">
      <dgm:prSet presAssocID="{148FE228-BDC3-B349-9C8A-5122AFB1CCEE}" presName="thickLine" presStyleLbl="alignNode1" presStyleIdx="4" presStyleCnt="5"/>
      <dgm:spPr/>
    </dgm:pt>
    <dgm:pt modelId="{4118D6C4-55BA-8A4E-ACFE-06F83F323CBD}" type="pres">
      <dgm:prSet presAssocID="{148FE228-BDC3-B349-9C8A-5122AFB1CCEE}" presName="horz1" presStyleCnt="0"/>
      <dgm:spPr/>
    </dgm:pt>
    <dgm:pt modelId="{251308FB-5467-AB42-829A-67F56B55832D}" type="pres">
      <dgm:prSet presAssocID="{148FE228-BDC3-B349-9C8A-5122AFB1CCEE}" presName="tx1" presStyleLbl="revTx" presStyleIdx="4" presStyleCnt="5"/>
      <dgm:spPr/>
    </dgm:pt>
    <dgm:pt modelId="{C4940220-F169-2F45-B8F4-23A913B2C49D}" type="pres">
      <dgm:prSet presAssocID="{148FE228-BDC3-B349-9C8A-5122AFB1CCEE}" presName="vert1" presStyleCnt="0"/>
      <dgm:spPr/>
    </dgm:pt>
  </dgm:ptLst>
  <dgm:cxnLst>
    <dgm:cxn modelId="{73BB1019-F147-5E4C-8B9E-AFF2F12D6850}" type="presOf" srcId="{564EB646-88A1-334B-8C85-83582EDF41B6}" destId="{CCDBFE93-C3AA-9B4D-830F-746F2F6B965A}" srcOrd="0" destOrd="0" presId="urn:microsoft.com/office/officeart/2008/layout/LinedList"/>
    <dgm:cxn modelId="{EE701143-86A3-CA4D-8D85-356A0D5F1FC8}" srcId="{D5A525DA-0D7D-7D4E-A1EE-DFAE3B28207E}" destId="{32126D19-50B3-4B44-AB23-E28813B23748}" srcOrd="0" destOrd="0" parTransId="{E107D1D5-ACE5-C44A-BFEA-9BBC8B8F5498}" sibTransId="{8624971B-47D2-C544-B0BA-A3BDE02D185F}"/>
    <dgm:cxn modelId="{C6D9E763-D7E6-4340-AB63-3C66597A3143}" type="presOf" srcId="{32126D19-50B3-4B44-AB23-E28813B23748}" destId="{AC550B4D-8F4A-DF4B-B15E-EB1321221F05}" srcOrd="0" destOrd="0" presId="urn:microsoft.com/office/officeart/2008/layout/LinedList"/>
    <dgm:cxn modelId="{2716B866-5809-A34E-B7C6-255019D9DAAE}" type="presOf" srcId="{148FE228-BDC3-B349-9C8A-5122AFB1CCEE}" destId="{251308FB-5467-AB42-829A-67F56B55832D}" srcOrd="0" destOrd="0" presId="urn:microsoft.com/office/officeart/2008/layout/LinedList"/>
    <dgm:cxn modelId="{4A38F381-C48E-F547-B43D-2D6006D950D6}" srcId="{D5A525DA-0D7D-7D4E-A1EE-DFAE3B28207E}" destId="{F389E994-D134-E743-92BF-78AAC8477E1D}" srcOrd="3" destOrd="0" parTransId="{67DD73F6-1D4E-F349-B50C-380B664FE528}" sibTransId="{B9F220D1-7C94-DB4D-9547-C844E268EA6C}"/>
    <dgm:cxn modelId="{42973793-AA20-994F-B3DD-DED263B90AE8}" srcId="{D5A525DA-0D7D-7D4E-A1EE-DFAE3B28207E}" destId="{564EB646-88A1-334B-8C85-83582EDF41B6}" srcOrd="1" destOrd="0" parTransId="{08E0523F-8BBC-6248-A2C0-16DA689BE399}" sibTransId="{0C8A1279-AD49-4247-B131-3C557D31B447}"/>
    <dgm:cxn modelId="{FF7DD4B6-A02C-C84C-A258-5C9BBE65B681}" type="presOf" srcId="{22D88DA7-D9E1-6746-A969-47C1E20B140F}" destId="{A6EF3B61-EC4F-974A-A62D-DCE7005C3F0C}" srcOrd="0" destOrd="0" presId="urn:microsoft.com/office/officeart/2008/layout/LinedList"/>
    <dgm:cxn modelId="{425257D0-698E-B746-B63F-6E01CCF60F81}" srcId="{D5A525DA-0D7D-7D4E-A1EE-DFAE3B28207E}" destId="{22D88DA7-D9E1-6746-A969-47C1E20B140F}" srcOrd="2" destOrd="0" parTransId="{008D6EBF-E6D9-0344-A77C-9EB14DF392D0}" sibTransId="{8FCB4770-6B61-3B4E-B9EC-523F84A83293}"/>
    <dgm:cxn modelId="{14CF3CE3-3C06-C040-A1C9-F3D2C190DC02}" srcId="{D5A525DA-0D7D-7D4E-A1EE-DFAE3B28207E}" destId="{148FE228-BDC3-B349-9C8A-5122AFB1CCEE}" srcOrd="4" destOrd="0" parTransId="{774F4E41-C039-C94E-BD52-2A6F0978930B}" sibTransId="{BAA7BE68-E52A-A24B-ABBE-5D5AB607B135}"/>
    <dgm:cxn modelId="{020605EB-A841-6E40-8CEB-FA47D258DF31}" type="presOf" srcId="{F389E994-D134-E743-92BF-78AAC8477E1D}" destId="{9043615F-3CAA-6D4F-8146-7B8AA508171A}" srcOrd="0" destOrd="0" presId="urn:microsoft.com/office/officeart/2008/layout/LinedList"/>
    <dgm:cxn modelId="{B48DE2F9-2DFE-1749-B350-CCC07BCECC83}" type="presOf" srcId="{D5A525DA-0D7D-7D4E-A1EE-DFAE3B28207E}" destId="{D8BF68A7-110E-364E-B8EC-4C786CF22903}" srcOrd="0" destOrd="0" presId="urn:microsoft.com/office/officeart/2008/layout/LinedList"/>
    <dgm:cxn modelId="{A6143E80-745F-3045-8D56-C2323276556A}" type="presParOf" srcId="{D8BF68A7-110E-364E-B8EC-4C786CF22903}" destId="{F46E5CEE-4A30-E94A-8E25-84CFE75F92A5}" srcOrd="0" destOrd="0" presId="urn:microsoft.com/office/officeart/2008/layout/LinedList"/>
    <dgm:cxn modelId="{F258E181-7669-004D-9AA4-348A062AA113}" type="presParOf" srcId="{D8BF68A7-110E-364E-B8EC-4C786CF22903}" destId="{93E1D059-1BAB-8B4A-BC8C-C39B685D9F90}" srcOrd="1" destOrd="0" presId="urn:microsoft.com/office/officeart/2008/layout/LinedList"/>
    <dgm:cxn modelId="{603061ED-DF54-504E-92AF-F284BF99CA10}" type="presParOf" srcId="{93E1D059-1BAB-8B4A-BC8C-C39B685D9F90}" destId="{AC550B4D-8F4A-DF4B-B15E-EB1321221F05}" srcOrd="0" destOrd="0" presId="urn:microsoft.com/office/officeart/2008/layout/LinedList"/>
    <dgm:cxn modelId="{830E5265-B4E3-6E4D-85DD-D819C519EFA2}" type="presParOf" srcId="{93E1D059-1BAB-8B4A-BC8C-C39B685D9F90}" destId="{0C41A0E9-79FD-5C45-B45C-3549E341A696}" srcOrd="1" destOrd="0" presId="urn:microsoft.com/office/officeart/2008/layout/LinedList"/>
    <dgm:cxn modelId="{38517584-0956-2541-9477-13561974FA27}" type="presParOf" srcId="{D8BF68A7-110E-364E-B8EC-4C786CF22903}" destId="{0958A053-0280-EF4D-B63A-B6DC3C217F98}" srcOrd="2" destOrd="0" presId="urn:microsoft.com/office/officeart/2008/layout/LinedList"/>
    <dgm:cxn modelId="{D3EE7D1C-07FD-FB47-B394-20F69576B9CC}" type="presParOf" srcId="{D8BF68A7-110E-364E-B8EC-4C786CF22903}" destId="{50781322-45A9-5E47-BED8-1915C8F5515A}" srcOrd="3" destOrd="0" presId="urn:microsoft.com/office/officeart/2008/layout/LinedList"/>
    <dgm:cxn modelId="{061C9887-0256-E743-89DE-1D6552DA06BC}" type="presParOf" srcId="{50781322-45A9-5E47-BED8-1915C8F5515A}" destId="{CCDBFE93-C3AA-9B4D-830F-746F2F6B965A}" srcOrd="0" destOrd="0" presId="urn:microsoft.com/office/officeart/2008/layout/LinedList"/>
    <dgm:cxn modelId="{324C984A-DF76-6047-9F36-C3354CF917A0}" type="presParOf" srcId="{50781322-45A9-5E47-BED8-1915C8F5515A}" destId="{8A0CA088-58FF-FC43-8027-603DB3B54040}" srcOrd="1" destOrd="0" presId="urn:microsoft.com/office/officeart/2008/layout/LinedList"/>
    <dgm:cxn modelId="{80A9D604-B65A-E148-8081-B36220A3CFC9}" type="presParOf" srcId="{D8BF68A7-110E-364E-B8EC-4C786CF22903}" destId="{C789B71A-D384-7645-AB0B-DD139B307B64}" srcOrd="4" destOrd="0" presId="urn:microsoft.com/office/officeart/2008/layout/LinedList"/>
    <dgm:cxn modelId="{869861D4-69F8-1841-BCAA-5889F2938BCC}" type="presParOf" srcId="{D8BF68A7-110E-364E-B8EC-4C786CF22903}" destId="{3CAC3690-A820-C74F-A474-D679567983A7}" srcOrd="5" destOrd="0" presId="urn:microsoft.com/office/officeart/2008/layout/LinedList"/>
    <dgm:cxn modelId="{E023FE8C-05EA-CC4C-972C-56BAD7D56936}" type="presParOf" srcId="{3CAC3690-A820-C74F-A474-D679567983A7}" destId="{A6EF3B61-EC4F-974A-A62D-DCE7005C3F0C}" srcOrd="0" destOrd="0" presId="urn:microsoft.com/office/officeart/2008/layout/LinedList"/>
    <dgm:cxn modelId="{7CE3AD23-B9DC-9844-9928-9E9CCD1A5370}" type="presParOf" srcId="{3CAC3690-A820-C74F-A474-D679567983A7}" destId="{7CFEBF4D-3ABE-A447-9C4E-6A8E2D9AA311}" srcOrd="1" destOrd="0" presId="urn:microsoft.com/office/officeart/2008/layout/LinedList"/>
    <dgm:cxn modelId="{081E75EA-CE43-8F4F-95F1-2CDC1D8FBCB6}" type="presParOf" srcId="{D8BF68A7-110E-364E-B8EC-4C786CF22903}" destId="{1A4D9E34-5BDE-F845-8CD0-E09EED459A39}" srcOrd="6" destOrd="0" presId="urn:microsoft.com/office/officeart/2008/layout/LinedList"/>
    <dgm:cxn modelId="{A920496F-F1A1-B546-AF40-D5492D4E3CC4}" type="presParOf" srcId="{D8BF68A7-110E-364E-B8EC-4C786CF22903}" destId="{81F7B4EA-547A-4241-ACCE-68CB0F360420}" srcOrd="7" destOrd="0" presId="urn:microsoft.com/office/officeart/2008/layout/LinedList"/>
    <dgm:cxn modelId="{B9022DC0-2022-DF4F-A8D2-51502E5DDA98}" type="presParOf" srcId="{81F7B4EA-547A-4241-ACCE-68CB0F360420}" destId="{9043615F-3CAA-6D4F-8146-7B8AA508171A}" srcOrd="0" destOrd="0" presId="urn:microsoft.com/office/officeart/2008/layout/LinedList"/>
    <dgm:cxn modelId="{0570A202-241B-824C-92EE-13CA4FAF0EDE}" type="presParOf" srcId="{81F7B4EA-547A-4241-ACCE-68CB0F360420}" destId="{36CB5F3E-E32A-7B40-86FF-00A372D740E3}" srcOrd="1" destOrd="0" presId="urn:microsoft.com/office/officeart/2008/layout/LinedList"/>
    <dgm:cxn modelId="{76A89922-4655-8A45-9FF3-32194718ECE7}" type="presParOf" srcId="{D8BF68A7-110E-364E-B8EC-4C786CF22903}" destId="{84C75044-CC86-FC47-B9E4-E75FCF32A4C1}" srcOrd="8" destOrd="0" presId="urn:microsoft.com/office/officeart/2008/layout/LinedList"/>
    <dgm:cxn modelId="{F0CFAF69-C948-9644-94E6-9FD4904B7FE2}" type="presParOf" srcId="{D8BF68A7-110E-364E-B8EC-4C786CF22903}" destId="{4118D6C4-55BA-8A4E-ACFE-06F83F323CBD}" srcOrd="9" destOrd="0" presId="urn:microsoft.com/office/officeart/2008/layout/LinedList"/>
    <dgm:cxn modelId="{5C1DAAD8-DABC-9E4D-8607-E6FCDE160755}" type="presParOf" srcId="{4118D6C4-55BA-8A4E-ACFE-06F83F323CBD}" destId="{251308FB-5467-AB42-829A-67F56B55832D}" srcOrd="0" destOrd="0" presId="urn:microsoft.com/office/officeart/2008/layout/LinedList"/>
    <dgm:cxn modelId="{55DE3AA7-6C09-1A47-AD97-B5FAD35DED2E}" type="presParOf" srcId="{4118D6C4-55BA-8A4E-ACFE-06F83F323CBD}" destId="{C4940220-F169-2F45-B8F4-23A913B2C4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A525DA-0D7D-7D4E-A1EE-DFAE3B28207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126D19-50B3-4B44-AB23-E28813B23748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Организация – инициатор проекта (заказчик)</a:t>
          </a:r>
        </a:p>
      </dgm:t>
    </dgm:pt>
    <dgm:pt modelId="{E107D1D5-ACE5-C44A-BFEA-9BBC8B8F5498}" type="parTrans" cxnId="{EE701143-86A3-CA4D-8D85-356A0D5F1F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24971B-47D2-C544-B0BA-A3BDE02D185F}" type="sibTrans" cxnId="{EE701143-86A3-CA4D-8D85-356A0D5F1F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4D96C2-BD5D-0D4E-AFE7-0F3743B359FA}">
      <dgm:prSet/>
      <dgm:spPr/>
      <dgm:t>
        <a:bodyPr/>
        <a:lstStyle/>
        <a:p>
          <a:pPr>
            <a:lnSpc>
              <a:spcPct val="100000"/>
            </a:lnSpc>
          </a:pPr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Исполнитель (Группа исполнителей)</a:t>
          </a:r>
        </a:p>
      </dgm:t>
    </dgm:pt>
    <dgm:pt modelId="{A9E77461-7D8B-194F-AE3E-5FDC90C0155F}" type="parTrans" cxnId="{17182531-C1DB-C743-93D2-36983DE7E5A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EE1A47-63AC-3541-A75F-253016471675}" type="sibTrans" cxnId="{17182531-C1DB-C743-93D2-36983DE7E5A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E2472B-4EA4-4659-9584-08EF3FD0D2DA}" type="pres">
      <dgm:prSet presAssocID="{D5A525DA-0D7D-7D4E-A1EE-DFAE3B28207E}" presName="root" presStyleCnt="0">
        <dgm:presLayoutVars>
          <dgm:dir/>
          <dgm:resizeHandles val="exact"/>
        </dgm:presLayoutVars>
      </dgm:prSet>
      <dgm:spPr/>
    </dgm:pt>
    <dgm:pt modelId="{E1BC4248-1D0A-4F8C-BDBA-AEDFCD371ADB}" type="pres">
      <dgm:prSet presAssocID="{32126D19-50B3-4B44-AB23-E28813B23748}" presName="compNode" presStyleCnt="0"/>
      <dgm:spPr/>
    </dgm:pt>
    <dgm:pt modelId="{3DDC1936-6852-4DDF-8D1C-9B42831F057B}" type="pres">
      <dgm:prSet presAssocID="{32126D19-50B3-4B44-AB23-E28813B2374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Иерархия"/>
        </a:ext>
      </dgm:extLst>
    </dgm:pt>
    <dgm:pt modelId="{1B41DF54-BECC-4CAE-B7A9-661E8150A302}" type="pres">
      <dgm:prSet presAssocID="{32126D19-50B3-4B44-AB23-E28813B23748}" presName="spaceRect" presStyleCnt="0"/>
      <dgm:spPr/>
    </dgm:pt>
    <dgm:pt modelId="{4BCD4F7A-878E-43C1-A07F-C9BB3F2C4F17}" type="pres">
      <dgm:prSet presAssocID="{32126D19-50B3-4B44-AB23-E28813B23748}" presName="textRect" presStyleLbl="revTx" presStyleIdx="0" presStyleCnt="2">
        <dgm:presLayoutVars>
          <dgm:chMax val="1"/>
          <dgm:chPref val="1"/>
        </dgm:presLayoutVars>
      </dgm:prSet>
      <dgm:spPr/>
    </dgm:pt>
    <dgm:pt modelId="{8E4C6107-DD6C-44D7-8E7D-3B2E556CC0B6}" type="pres">
      <dgm:prSet presAssocID="{8624971B-47D2-C544-B0BA-A3BDE02D185F}" presName="sibTrans" presStyleCnt="0"/>
      <dgm:spPr/>
    </dgm:pt>
    <dgm:pt modelId="{103B4750-5DFD-43FA-B6B0-AE12D2E3C4B6}" type="pres">
      <dgm:prSet presAssocID="{8A4D96C2-BD5D-0D4E-AFE7-0F3743B359FA}" presName="compNode" presStyleCnt="0"/>
      <dgm:spPr/>
    </dgm:pt>
    <dgm:pt modelId="{6BE8980C-8299-4BDE-8FB6-752462E5DE69}" type="pres">
      <dgm:prSet presAssocID="{8A4D96C2-BD5D-0D4E-AFE7-0F3743B359F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апитан"/>
        </a:ext>
      </dgm:extLst>
    </dgm:pt>
    <dgm:pt modelId="{C0BE6412-6F22-43C1-BB22-1E327FB1C7F3}" type="pres">
      <dgm:prSet presAssocID="{8A4D96C2-BD5D-0D4E-AFE7-0F3743B359FA}" presName="spaceRect" presStyleCnt="0"/>
      <dgm:spPr/>
    </dgm:pt>
    <dgm:pt modelId="{5D7620FE-8E37-4C13-8E1D-C8DE9D172975}" type="pres">
      <dgm:prSet presAssocID="{8A4D96C2-BD5D-0D4E-AFE7-0F3743B359F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7182531-C1DB-C743-93D2-36983DE7E5A8}" srcId="{D5A525DA-0D7D-7D4E-A1EE-DFAE3B28207E}" destId="{8A4D96C2-BD5D-0D4E-AFE7-0F3743B359FA}" srcOrd="1" destOrd="0" parTransId="{A9E77461-7D8B-194F-AE3E-5FDC90C0155F}" sibTransId="{8DEE1A47-63AC-3541-A75F-253016471675}"/>
    <dgm:cxn modelId="{EE701143-86A3-CA4D-8D85-356A0D5F1FC8}" srcId="{D5A525DA-0D7D-7D4E-A1EE-DFAE3B28207E}" destId="{32126D19-50B3-4B44-AB23-E28813B23748}" srcOrd="0" destOrd="0" parTransId="{E107D1D5-ACE5-C44A-BFEA-9BBC8B8F5498}" sibTransId="{8624971B-47D2-C544-B0BA-A3BDE02D185F}"/>
    <dgm:cxn modelId="{8CA2CB9A-5429-7A43-A58B-283F237C9BCF}" type="presOf" srcId="{8A4D96C2-BD5D-0D4E-AFE7-0F3743B359FA}" destId="{5D7620FE-8E37-4C13-8E1D-C8DE9D172975}" srcOrd="0" destOrd="0" presId="urn:microsoft.com/office/officeart/2018/2/layout/IconLabelList"/>
    <dgm:cxn modelId="{7CE623A5-15DC-614D-89A8-DC4390E8F1D5}" type="presOf" srcId="{D5A525DA-0D7D-7D4E-A1EE-DFAE3B28207E}" destId="{76E2472B-4EA4-4659-9584-08EF3FD0D2DA}" srcOrd="0" destOrd="0" presId="urn:microsoft.com/office/officeart/2018/2/layout/IconLabelList"/>
    <dgm:cxn modelId="{321423D4-0B81-5F48-9A4C-BA1717003FC1}" type="presOf" srcId="{32126D19-50B3-4B44-AB23-E28813B23748}" destId="{4BCD4F7A-878E-43C1-A07F-C9BB3F2C4F17}" srcOrd="0" destOrd="0" presId="urn:microsoft.com/office/officeart/2018/2/layout/IconLabelList"/>
    <dgm:cxn modelId="{D343A343-6738-C34D-8305-A91E7A452C81}" type="presParOf" srcId="{76E2472B-4EA4-4659-9584-08EF3FD0D2DA}" destId="{E1BC4248-1D0A-4F8C-BDBA-AEDFCD371ADB}" srcOrd="0" destOrd="0" presId="urn:microsoft.com/office/officeart/2018/2/layout/IconLabelList"/>
    <dgm:cxn modelId="{F0CB90BA-6554-9A49-953F-8924C513B8B4}" type="presParOf" srcId="{E1BC4248-1D0A-4F8C-BDBA-AEDFCD371ADB}" destId="{3DDC1936-6852-4DDF-8D1C-9B42831F057B}" srcOrd="0" destOrd="0" presId="urn:microsoft.com/office/officeart/2018/2/layout/IconLabelList"/>
    <dgm:cxn modelId="{8A10A971-05B6-6D4F-B4E9-B20CCE3FD1DD}" type="presParOf" srcId="{E1BC4248-1D0A-4F8C-BDBA-AEDFCD371ADB}" destId="{1B41DF54-BECC-4CAE-B7A9-661E8150A302}" srcOrd="1" destOrd="0" presId="urn:microsoft.com/office/officeart/2018/2/layout/IconLabelList"/>
    <dgm:cxn modelId="{E6A8BC17-F720-1F44-BF04-5FF0982C0C89}" type="presParOf" srcId="{E1BC4248-1D0A-4F8C-BDBA-AEDFCD371ADB}" destId="{4BCD4F7A-878E-43C1-A07F-C9BB3F2C4F17}" srcOrd="2" destOrd="0" presId="urn:microsoft.com/office/officeart/2018/2/layout/IconLabelList"/>
    <dgm:cxn modelId="{5DD5C31F-D50C-4340-B5F2-C33A2273975C}" type="presParOf" srcId="{76E2472B-4EA4-4659-9584-08EF3FD0D2DA}" destId="{8E4C6107-DD6C-44D7-8E7D-3B2E556CC0B6}" srcOrd="1" destOrd="0" presId="urn:microsoft.com/office/officeart/2018/2/layout/IconLabelList"/>
    <dgm:cxn modelId="{3634C6FE-1F73-3342-855F-BEB3F85BFA0F}" type="presParOf" srcId="{76E2472B-4EA4-4659-9584-08EF3FD0D2DA}" destId="{103B4750-5DFD-43FA-B6B0-AE12D2E3C4B6}" srcOrd="2" destOrd="0" presId="urn:microsoft.com/office/officeart/2018/2/layout/IconLabelList"/>
    <dgm:cxn modelId="{9649D191-7FB6-CE4F-9468-3D2F132D25A9}" type="presParOf" srcId="{103B4750-5DFD-43FA-B6B0-AE12D2E3C4B6}" destId="{6BE8980C-8299-4BDE-8FB6-752462E5DE69}" srcOrd="0" destOrd="0" presId="urn:microsoft.com/office/officeart/2018/2/layout/IconLabelList"/>
    <dgm:cxn modelId="{1882C1D7-9AFA-F64F-A125-002B73FCC0DA}" type="presParOf" srcId="{103B4750-5DFD-43FA-B6B0-AE12D2E3C4B6}" destId="{C0BE6412-6F22-43C1-BB22-1E327FB1C7F3}" srcOrd="1" destOrd="0" presId="urn:microsoft.com/office/officeart/2018/2/layout/IconLabelList"/>
    <dgm:cxn modelId="{00755240-BB42-124D-AB54-9A1A8745BE10}" type="presParOf" srcId="{103B4750-5DFD-43FA-B6B0-AE12D2E3C4B6}" destId="{5D7620FE-8E37-4C13-8E1D-C8DE9D17297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F2A246-21D1-8C4B-8BC3-B387BAEE95FD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66B60992-83EE-FA49-8D1E-6B8E39008CA9}">
      <dgm:prSet/>
      <dgm:spPr/>
      <dgm:t>
        <a:bodyPr/>
        <a:lstStyle/>
        <a:p>
          <a:r>
            <a:rPr lang="ru-RU"/>
            <a:t>Общая  краткая характеристика участников</a:t>
          </a:r>
        </a:p>
      </dgm:t>
    </dgm:pt>
    <dgm:pt modelId="{731A89D0-CCE2-084E-A0DA-86F884FB217C}" type="parTrans" cxnId="{B7370CE2-8B1B-414E-9724-4A2693B40E39}">
      <dgm:prSet/>
      <dgm:spPr/>
      <dgm:t>
        <a:bodyPr/>
        <a:lstStyle/>
        <a:p>
          <a:endParaRPr lang="ru-RU"/>
        </a:p>
      </dgm:t>
    </dgm:pt>
    <dgm:pt modelId="{D49EE77A-5BD3-DC4F-9CB3-7D2EBC4F3B09}" type="sibTrans" cxnId="{B7370CE2-8B1B-414E-9724-4A2693B40E39}">
      <dgm:prSet/>
      <dgm:spPr/>
      <dgm:t>
        <a:bodyPr/>
        <a:lstStyle/>
        <a:p>
          <a:endParaRPr lang="ru-RU"/>
        </a:p>
      </dgm:t>
    </dgm:pt>
    <dgm:pt modelId="{A0560141-78EC-C94E-9B04-FBE640EFA0F4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Соответствие требованиям в установленном порядке</a:t>
          </a:r>
        </a:p>
      </dgm:t>
    </dgm:pt>
    <dgm:pt modelId="{23DBE1CE-BE26-474F-B439-9C4A1CAFAB86}" type="parTrans" cxnId="{DC81478D-7F8B-A841-A903-8FF60944D167}">
      <dgm:prSet/>
      <dgm:spPr/>
      <dgm:t>
        <a:bodyPr/>
        <a:lstStyle/>
        <a:p>
          <a:endParaRPr lang="ru-RU"/>
        </a:p>
      </dgm:t>
    </dgm:pt>
    <dgm:pt modelId="{7420E2DB-FAEC-284D-8092-1018BE6A15C8}" type="sibTrans" cxnId="{DC81478D-7F8B-A841-A903-8FF60944D167}">
      <dgm:prSet/>
      <dgm:spPr/>
      <dgm:t>
        <a:bodyPr/>
        <a:lstStyle/>
        <a:p>
          <a:endParaRPr lang="ru-RU"/>
        </a:p>
      </dgm:t>
    </dgm:pt>
    <dgm:pt modelId="{EFCB6005-EA82-504D-A20C-021D8B461038}" type="pres">
      <dgm:prSet presAssocID="{8CF2A246-21D1-8C4B-8BC3-B387BAEE95FD}" presName="linear" presStyleCnt="0">
        <dgm:presLayoutVars>
          <dgm:animLvl val="lvl"/>
          <dgm:resizeHandles val="exact"/>
        </dgm:presLayoutVars>
      </dgm:prSet>
      <dgm:spPr/>
    </dgm:pt>
    <dgm:pt modelId="{791CA7E1-350B-AE47-A353-CDB3F31C5924}" type="pres">
      <dgm:prSet presAssocID="{66B60992-83EE-FA49-8D1E-6B8E39008CA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6D7A55D-577E-B04D-A6EB-A142F3A46AB3}" type="pres">
      <dgm:prSet presAssocID="{D49EE77A-5BD3-DC4F-9CB3-7D2EBC4F3B09}" presName="spacer" presStyleCnt="0"/>
      <dgm:spPr/>
    </dgm:pt>
    <dgm:pt modelId="{0433AA77-4384-9941-AC6F-64B03241572B}" type="pres">
      <dgm:prSet presAssocID="{A0560141-78EC-C94E-9B04-FBE640EFA0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A62EA1F-68BD-A341-9F05-9D56E6060789}" type="presOf" srcId="{A0560141-78EC-C94E-9B04-FBE640EFA0F4}" destId="{0433AA77-4384-9941-AC6F-64B03241572B}" srcOrd="0" destOrd="0" presId="urn:microsoft.com/office/officeart/2005/8/layout/vList2"/>
    <dgm:cxn modelId="{DC81478D-7F8B-A841-A903-8FF60944D167}" srcId="{8CF2A246-21D1-8C4B-8BC3-B387BAEE95FD}" destId="{A0560141-78EC-C94E-9B04-FBE640EFA0F4}" srcOrd="1" destOrd="0" parTransId="{23DBE1CE-BE26-474F-B439-9C4A1CAFAB86}" sibTransId="{7420E2DB-FAEC-284D-8092-1018BE6A15C8}"/>
    <dgm:cxn modelId="{16BB55BA-0674-DF41-9D79-49F1167ABC62}" type="presOf" srcId="{66B60992-83EE-FA49-8D1E-6B8E39008CA9}" destId="{791CA7E1-350B-AE47-A353-CDB3F31C5924}" srcOrd="0" destOrd="0" presId="urn:microsoft.com/office/officeart/2005/8/layout/vList2"/>
    <dgm:cxn modelId="{B7370CE2-8B1B-414E-9724-4A2693B40E39}" srcId="{8CF2A246-21D1-8C4B-8BC3-B387BAEE95FD}" destId="{66B60992-83EE-FA49-8D1E-6B8E39008CA9}" srcOrd="0" destOrd="0" parTransId="{731A89D0-CCE2-084E-A0DA-86F884FB217C}" sibTransId="{D49EE77A-5BD3-DC4F-9CB3-7D2EBC4F3B09}"/>
    <dgm:cxn modelId="{FAB1FAFB-20C3-D749-B1CF-F42DA60887AD}" type="presOf" srcId="{8CF2A246-21D1-8C4B-8BC3-B387BAEE95FD}" destId="{EFCB6005-EA82-504D-A20C-021D8B461038}" srcOrd="0" destOrd="0" presId="urn:microsoft.com/office/officeart/2005/8/layout/vList2"/>
    <dgm:cxn modelId="{72C0B940-13B3-644A-B339-B22910293273}" type="presParOf" srcId="{EFCB6005-EA82-504D-A20C-021D8B461038}" destId="{791CA7E1-350B-AE47-A353-CDB3F31C5924}" srcOrd="0" destOrd="0" presId="urn:microsoft.com/office/officeart/2005/8/layout/vList2"/>
    <dgm:cxn modelId="{F4A9113D-1F7D-1549-964B-8CCF600CB08A}" type="presParOf" srcId="{EFCB6005-EA82-504D-A20C-021D8B461038}" destId="{B6D7A55D-577E-B04D-A6EB-A142F3A46AB3}" srcOrd="1" destOrd="0" presId="urn:microsoft.com/office/officeart/2005/8/layout/vList2"/>
    <dgm:cxn modelId="{95170CF6-6AFA-E948-B437-DE72D05126FB}" type="presParOf" srcId="{EFCB6005-EA82-504D-A20C-021D8B461038}" destId="{0433AA77-4384-9941-AC6F-64B0324157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CEFE9B-CF72-8746-AD64-C2386057A0BD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58D038E-1F1C-2D41-8652-77892A377417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Научная актуальность технических задач, решаемых в рамках проекта</a:t>
          </a:r>
        </a:p>
      </dgm:t>
    </dgm:pt>
    <dgm:pt modelId="{DAF472ED-D750-2D4A-B0C0-0F6CCB6F1E4F}" type="parTrans" cxnId="{82DEAF30-29F6-0949-A05E-A20FCF10701E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F5C42A-6C53-DD42-8D36-DEDD787990FD}" type="sibTrans" cxnId="{82DEAF30-29F6-0949-A05E-A20FCF10701E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BF3C76-057B-C14E-AD51-BC0337482072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Задел в форме НИР и ОКР</a:t>
          </a:r>
        </a:p>
      </dgm:t>
    </dgm:pt>
    <dgm:pt modelId="{E307C2BC-1808-A548-9252-DF6137F54AB0}" type="parTrans" cxnId="{EB5CAFFB-230F-7444-82DF-5B55D5B6E240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F072BB-24F5-1645-A112-B8690781B217}" type="sibTrans" cxnId="{EB5CAFFB-230F-7444-82DF-5B55D5B6E240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F70CBC-14F0-AD4B-8304-574A5C8493B8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Современное состояние и тренды в представляемом направлении</a:t>
          </a:r>
        </a:p>
      </dgm:t>
    </dgm:pt>
    <dgm:pt modelId="{657E191B-4F91-134C-AC1A-17972E697168}" type="parTrans" cxnId="{C4AE22AA-8CF8-AB41-9754-F6FE4390021D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788EF8-D49B-E042-ABBC-0542D5455CDC}" type="sibTrans" cxnId="{C4AE22AA-8CF8-AB41-9754-F6FE4390021D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999271-0033-2D4B-956D-C38D6B3661D0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Основные ожидаемые результаты</a:t>
          </a:r>
        </a:p>
      </dgm:t>
    </dgm:pt>
    <dgm:pt modelId="{0FD0EF32-BB20-B84C-B81A-1D73BB8A3714}" type="parTrans" cxnId="{C3686398-FC40-5546-96A6-D1E365471571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90862E-A8F8-414B-8CA7-D2AA615FB7C9}" type="sibTrans" cxnId="{C3686398-FC40-5546-96A6-D1E365471571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E11B4F-97D4-714A-8087-F2B8388DEC0A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Решение уникально</a:t>
          </a:r>
        </a:p>
      </dgm:t>
    </dgm:pt>
    <dgm:pt modelId="{C9B9880C-7394-A741-8086-FC494CB852CF}" type="parTrans" cxnId="{CF389E70-0994-8C42-BAAA-5741B0CAFD40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217A85-A357-924C-AC43-D1ADC998A222}" type="sibTrans" cxnId="{CF389E70-0994-8C42-BAAA-5741B0CAFD40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05A6D3-7151-D34D-8E61-909358B3CC0A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Решение дает дополнительные выгоды и технологически менее затратно</a:t>
          </a:r>
        </a:p>
      </dgm:t>
    </dgm:pt>
    <dgm:pt modelId="{C8033629-8041-F149-9B01-873F77C4921D}" type="parTrans" cxnId="{F6D24C43-A221-9D41-A421-8463C8FAA692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3C6017-7B7E-1D49-A58D-0F2EA43D87F7}" type="sibTrans" cxnId="{F6D24C43-A221-9D41-A421-8463C8FAA692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2E38C7-20C2-0B40-8290-992BD69CF2B9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Решение дает большие перспективы развития</a:t>
          </a:r>
        </a:p>
      </dgm:t>
    </dgm:pt>
    <dgm:pt modelId="{EBEFB1DE-642F-A649-B7A4-14754E2E57A3}" type="parTrans" cxnId="{4735540E-8103-1E4D-9EC0-2051C0CF043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C4705C-17BC-1C4B-85D3-125680880B61}" type="sibTrans" cxnId="{4735540E-8103-1E4D-9EC0-2051C0CF043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89D4E5-FF8B-314F-8A69-7BC5CAA36E4A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Выполнены фундаментальные или прикладные исследования</a:t>
          </a:r>
        </a:p>
      </dgm:t>
    </dgm:pt>
    <dgm:pt modelId="{F3BCC24F-AA8A-E145-B7D8-8473EE9A8D68}" type="parTrans" cxnId="{5D9D68FE-06E8-D34A-AD91-3EFB0A63131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B0C437-4567-6D45-A9A5-4EE2B960B2DE}" type="sibTrans" cxnId="{5D9D68FE-06E8-D34A-AD91-3EFB0A63131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CB0906-379F-FC4E-BA34-9D30DF47345C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Выполнены исследования прикладного характера, связанные с усовершенствованием внедренных технологических решений</a:t>
          </a:r>
        </a:p>
      </dgm:t>
    </dgm:pt>
    <dgm:pt modelId="{A27735DF-1D4D-6F49-A199-F3DE0467DCEE}" type="parTrans" cxnId="{DE175A12-2B0F-7044-903B-1810270C171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E47844-3F60-B84F-98FC-FE2DEFF21ACC}" type="sibTrans" cxnId="{DE175A12-2B0F-7044-903B-1810270C1716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FC0BB1-15EE-5645-A329-1B9FD5BBB7C2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Есть конструкторское решение (разной степени готовности. Есть </a:t>
          </a:r>
          <a:r>
            <a:rPr lang="en-US" sz="1500" dirty="0">
              <a:latin typeface="Calibri" panose="020F0502020204030204" pitchFamily="34" charset="0"/>
              <a:cs typeface="Calibri" panose="020F0502020204030204" pitchFamily="34" charset="0"/>
            </a:rPr>
            <a:t>MVP)</a:t>
          </a:r>
          <a:endParaRPr lang="ru-RU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F869EA-7336-E645-AE64-950814986B23}" type="parTrans" cxnId="{840DE55E-C1B2-0E4E-AE23-B8324E4E8E4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B70B1E-4CF0-6D48-B164-D50EC73A65DA}" type="sibTrans" cxnId="{840DE55E-C1B2-0E4E-AE23-B8324E4E8E4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377D50-54F9-724C-B24B-061382469A54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Подобных разработок нет ли мало на рынке</a:t>
          </a:r>
        </a:p>
      </dgm:t>
    </dgm:pt>
    <dgm:pt modelId="{03BE691C-822F-354E-98D0-F1E952D07156}" type="parTrans" cxnId="{B4000274-747A-034B-92DC-878D88D894A4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CEEF6B-181A-ED46-8857-D305D63938FB}" type="sibTrans" cxnId="{B4000274-747A-034B-92DC-878D88D894A4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D85302-FCB0-E54E-A19F-FA9FC2B38B52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Есть много аналогов применения подобных технических решений</a:t>
          </a:r>
        </a:p>
      </dgm:t>
    </dgm:pt>
    <dgm:pt modelId="{638C9FAB-C867-344F-91A8-CC5C25302AAD}" type="parTrans" cxnId="{7BBD12D2-F1EF-3E44-8E6D-EA2EC0271574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CB7069-1A8B-C140-8106-BC182967A26B}" type="sibTrans" cxnId="{7BBD12D2-F1EF-3E44-8E6D-EA2EC0271574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CCB2D1-43A1-134A-AA4C-F40F968FE004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Решения широко используются и очень популярны</a:t>
          </a:r>
        </a:p>
      </dgm:t>
    </dgm:pt>
    <dgm:pt modelId="{9397A3F0-39C2-9142-84FB-036F2DC906B1}" type="parTrans" cxnId="{55D7527F-45ED-8241-8BAF-01137FF7BE61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023D86-08CF-E245-BC08-DFE48AAEB18E}" type="sibTrans" cxnId="{55D7527F-45ED-8241-8BAF-01137FF7BE61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C93F74-6939-FB47-BAE2-EB15B4F892DD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Нет рынка (отсутствуют потребители, разработки)</a:t>
          </a:r>
        </a:p>
      </dgm:t>
    </dgm:pt>
    <dgm:pt modelId="{E822FDB7-780A-2744-B292-5A7C04A19B85}" type="parTrans" cxnId="{E8D3EAD6-BFF2-EF4C-98FF-DAA08823322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67B1C8-24B0-D942-9561-69F65F26D24E}" type="sibTrans" cxnId="{E8D3EAD6-BFF2-EF4C-98FF-DAA08823322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3D5966-87A5-3741-A2E3-7394EFD9073E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Локальное разовое внедрение технического решения</a:t>
          </a:r>
        </a:p>
      </dgm:t>
    </dgm:pt>
    <dgm:pt modelId="{C875DD6C-BBB0-EC4B-A4C6-F4C2486246D6}" type="parTrans" cxnId="{C2BFE7CD-14A7-0E4A-8065-34AC46F002A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E70540-40AF-584F-B98E-87192F8D4936}" type="sibTrans" cxnId="{C2BFE7CD-14A7-0E4A-8065-34AC46F002AA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900BAB-0044-B641-A998-69F2666D811D}">
      <dgm:prSet custT="1"/>
      <dgm:spPr/>
      <dgm:t>
        <a:bodyPr/>
        <a:lstStyle/>
        <a:p>
          <a:r>
            <a:rPr lang="ru-RU" sz="1500" dirty="0">
              <a:latin typeface="Calibri" panose="020F0502020204030204" pitchFamily="34" charset="0"/>
              <a:cs typeface="Calibri" panose="020F0502020204030204" pitchFamily="34" charset="0"/>
            </a:rPr>
            <a:t>Масштабирование на другие объекты</a:t>
          </a:r>
        </a:p>
      </dgm:t>
    </dgm:pt>
    <dgm:pt modelId="{3DF935F4-4B33-6742-8154-CD29DCB7385C}" type="parTrans" cxnId="{17449E5F-227B-D94B-B6B3-541C4D3105CC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79CF29-1A76-5447-95A1-400D813EFCFB}" type="sibTrans" cxnId="{17449E5F-227B-D94B-B6B3-541C4D3105CC}">
      <dgm:prSet/>
      <dgm:spPr/>
      <dgm:t>
        <a:bodyPr/>
        <a:lstStyle/>
        <a:p>
          <a:endParaRPr lang="ru-RU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D71E55-D5CA-5A46-B9E6-80BA9D66221B}" type="pres">
      <dgm:prSet presAssocID="{CBCEFE9B-CF72-8746-AD64-C2386057A0BD}" presName="Name0" presStyleCnt="0">
        <dgm:presLayoutVars>
          <dgm:dir/>
          <dgm:animLvl val="lvl"/>
          <dgm:resizeHandles val="exact"/>
        </dgm:presLayoutVars>
      </dgm:prSet>
      <dgm:spPr/>
    </dgm:pt>
    <dgm:pt modelId="{390428A4-E39D-744B-BFEA-392F91718DF4}" type="pres">
      <dgm:prSet presAssocID="{158D038E-1F1C-2D41-8652-77892A377417}" presName="linNode" presStyleCnt="0"/>
      <dgm:spPr/>
    </dgm:pt>
    <dgm:pt modelId="{12ED78F4-0ECE-7B4E-8CD4-A92ECDF3F43D}" type="pres">
      <dgm:prSet presAssocID="{158D038E-1F1C-2D41-8652-77892A37741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AF817EE-4D42-C843-8834-F77DEBE838F6}" type="pres">
      <dgm:prSet presAssocID="{158D038E-1F1C-2D41-8652-77892A377417}" presName="descendantText" presStyleLbl="alignAccFollowNode1" presStyleIdx="0" presStyleCnt="4">
        <dgm:presLayoutVars>
          <dgm:bulletEnabled val="1"/>
        </dgm:presLayoutVars>
      </dgm:prSet>
      <dgm:spPr/>
    </dgm:pt>
    <dgm:pt modelId="{686E6F62-F59E-2B45-9B07-06E7DAC2EC6F}" type="pres">
      <dgm:prSet presAssocID="{B0F5C42A-6C53-DD42-8D36-DEDD787990FD}" presName="sp" presStyleCnt="0"/>
      <dgm:spPr/>
    </dgm:pt>
    <dgm:pt modelId="{7F07C0A2-1EBB-2B43-BCEB-4C2438471A2B}" type="pres">
      <dgm:prSet presAssocID="{56BF3C76-057B-C14E-AD51-BC0337482072}" presName="linNode" presStyleCnt="0"/>
      <dgm:spPr/>
    </dgm:pt>
    <dgm:pt modelId="{068D8DC0-5FE9-9D4F-8DB8-9FE6E28D8601}" type="pres">
      <dgm:prSet presAssocID="{56BF3C76-057B-C14E-AD51-BC0337482072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6B7E48F-938E-B840-AE9B-C1E67A7832A8}" type="pres">
      <dgm:prSet presAssocID="{56BF3C76-057B-C14E-AD51-BC0337482072}" presName="descendantText" presStyleLbl="alignAccFollowNode1" presStyleIdx="1" presStyleCnt="4">
        <dgm:presLayoutVars>
          <dgm:bulletEnabled val="1"/>
        </dgm:presLayoutVars>
      </dgm:prSet>
      <dgm:spPr/>
    </dgm:pt>
    <dgm:pt modelId="{F7DAF97E-B2AF-2547-B321-85E73764E70E}" type="pres">
      <dgm:prSet presAssocID="{42F072BB-24F5-1645-A112-B8690781B217}" presName="sp" presStyleCnt="0"/>
      <dgm:spPr/>
    </dgm:pt>
    <dgm:pt modelId="{60BD5468-4D7C-2643-9B70-8AE428FC14AF}" type="pres">
      <dgm:prSet presAssocID="{F7F70CBC-14F0-AD4B-8304-574A5C8493B8}" presName="linNode" presStyleCnt="0"/>
      <dgm:spPr/>
    </dgm:pt>
    <dgm:pt modelId="{1A83ADD8-6AF6-CD40-B8B5-165E53F56B20}" type="pres">
      <dgm:prSet presAssocID="{F7F70CBC-14F0-AD4B-8304-574A5C8493B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F9512C7-89F8-B648-9394-C98B70B394B6}" type="pres">
      <dgm:prSet presAssocID="{F7F70CBC-14F0-AD4B-8304-574A5C8493B8}" presName="descendantText" presStyleLbl="alignAccFollowNode1" presStyleIdx="2" presStyleCnt="4">
        <dgm:presLayoutVars>
          <dgm:bulletEnabled val="1"/>
        </dgm:presLayoutVars>
      </dgm:prSet>
      <dgm:spPr/>
    </dgm:pt>
    <dgm:pt modelId="{59C2F491-B216-1144-9BD3-8AF3B60D7695}" type="pres">
      <dgm:prSet presAssocID="{DD788EF8-D49B-E042-ABBC-0542D5455CDC}" presName="sp" presStyleCnt="0"/>
      <dgm:spPr/>
    </dgm:pt>
    <dgm:pt modelId="{4364BB39-814B-FD4A-9A7B-236FD0DF84EC}" type="pres">
      <dgm:prSet presAssocID="{0F999271-0033-2D4B-956D-C38D6B3661D0}" presName="linNode" presStyleCnt="0"/>
      <dgm:spPr/>
    </dgm:pt>
    <dgm:pt modelId="{2242B05F-8634-6F4D-BBC3-2218F591194A}" type="pres">
      <dgm:prSet presAssocID="{0F999271-0033-2D4B-956D-C38D6B3661D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038478DB-01A6-8A4D-8370-081E21663A65}" type="pres">
      <dgm:prSet presAssocID="{0F999271-0033-2D4B-956D-C38D6B3661D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94250302-4248-A34B-8A99-43AD798DC76B}" type="presOf" srcId="{56BF3C76-057B-C14E-AD51-BC0337482072}" destId="{068D8DC0-5FE9-9D4F-8DB8-9FE6E28D8601}" srcOrd="0" destOrd="0" presId="urn:microsoft.com/office/officeart/2005/8/layout/vList5"/>
    <dgm:cxn modelId="{4735540E-8103-1E4D-9EC0-2051C0CF0436}" srcId="{158D038E-1F1C-2D41-8652-77892A377417}" destId="{792E38C7-20C2-0B40-8290-992BD69CF2B9}" srcOrd="2" destOrd="0" parTransId="{EBEFB1DE-642F-A649-B7A4-14754E2E57A3}" sibTransId="{F8C4705C-17BC-1C4B-85D3-125680880B61}"/>
    <dgm:cxn modelId="{DE175A12-2B0F-7044-903B-1810270C1716}" srcId="{56BF3C76-057B-C14E-AD51-BC0337482072}" destId="{D7CB0906-379F-FC4E-BA34-9D30DF47345C}" srcOrd="1" destOrd="0" parTransId="{A27735DF-1D4D-6F49-A199-F3DE0467DCEE}" sibTransId="{56E47844-3F60-B84F-98FC-FE2DEFF21ACC}"/>
    <dgm:cxn modelId="{EF11031E-78EA-A24D-8B51-84C08E2E80D1}" type="presOf" srcId="{F7F70CBC-14F0-AD4B-8304-574A5C8493B8}" destId="{1A83ADD8-6AF6-CD40-B8B5-165E53F56B20}" srcOrd="0" destOrd="0" presId="urn:microsoft.com/office/officeart/2005/8/layout/vList5"/>
    <dgm:cxn modelId="{82DEAF30-29F6-0949-A05E-A20FCF10701E}" srcId="{CBCEFE9B-CF72-8746-AD64-C2386057A0BD}" destId="{158D038E-1F1C-2D41-8652-77892A377417}" srcOrd="0" destOrd="0" parTransId="{DAF472ED-D750-2D4A-B0C0-0F6CCB6F1E4F}" sibTransId="{B0F5C42A-6C53-DD42-8D36-DEDD787990FD}"/>
    <dgm:cxn modelId="{8107C438-E764-B047-B4C8-FDB66B39094C}" type="presOf" srcId="{1E05A6D3-7151-D34D-8E61-909358B3CC0A}" destId="{EAF817EE-4D42-C843-8834-F77DEBE838F6}" srcOrd="0" destOrd="1" presId="urn:microsoft.com/office/officeart/2005/8/layout/vList5"/>
    <dgm:cxn modelId="{06FD0D39-833F-E849-8826-193649675441}" type="presOf" srcId="{D7CB0906-379F-FC4E-BA34-9D30DF47345C}" destId="{66B7E48F-938E-B840-AE9B-C1E67A7832A8}" srcOrd="0" destOrd="1" presId="urn:microsoft.com/office/officeart/2005/8/layout/vList5"/>
    <dgm:cxn modelId="{EA76563F-4F7C-BC45-9455-5636EBA21E9A}" type="presOf" srcId="{A5D85302-FCB0-E54E-A19F-FA9FC2B38B52}" destId="{DF9512C7-89F8-B648-9394-C98B70B394B6}" srcOrd="0" destOrd="2" presId="urn:microsoft.com/office/officeart/2005/8/layout/vList5"/>
    <dgm:cxn modelId="{F6D24C43-A221-9D41-A421-8463C8FAA692}" srcId="{158D038E-1F1C-2D41-8652-77892A377417}" destId="{1E05A6D3-7151-D34D-8E61-909358B3CC0A}" srcOrd="1" destOrd="0" parTransId="{C8033629-8041-F149-9B01-873F77C4921D}" sibTransId="{9C3C6017-7B7E-1D49-A58D-0F2EA43D87F7}"/>
    <dgm:cxn modelId="{840DE55E-C1B2-0E4E-AE23-B8324E4E8E4A}" srcId="{56BF3C76-057B-C14E-AD51-BC0337482072}" destId="{4AFC0BB1-15EE-5645-A329-1B9FD5BBB7C2}" srcOrd="2" destOrd="0" parTransId="{0DF869EA-7336-E645-AE64-950814986B23}" sibTransId="{3EB70B1E-4CF0-6D48-B164-D50EC73A65DA}"/>
    <dgm:cxn modelId="{17449E5F-227B-D94B-B6B3-541C4D3105CC}" srcId="{0F999271-0033-2D4B-956D-C38D6B3661D0}" destId="{BD900BAB-0044-B641-A998-69F2666D811D}" srcOrd="1" destOrd="0" parTransId="{3DF935F4-4B33-6742-8154-CD29DCB7385C}" sibTransId="{3479CF29-1A76-5447-95A1-400D813EFCFB}"/>
    <dgm:cxn modelId="{E79AEE6C-7501-8747-80E1-DD4AC4A7041A}" type="presOf" srcId="{CBCEFE9B-CF72-8746-AD64-C2386057A0BD}" destId="{53D71E55-D5CA-5A46-B9E6-80BA9D66221B}" srcOrd="0" destOrd="0" presId="urn:microsoft.com/office/officeart/2005/8/layout/vList5"/>
    <dgm:cxn modelId="{CF389E70-0994-8C42-BAAA-5741B0CAFD40}" srcId="{158D038E-1F1C-2D41-8652-77892A377417}" destId="{B7E11B4F-97D4-714A-8087-F2B8388DEC0A}" srcOrd="0" destOrd="0" parTransId="{C9B9880C-7394-A741-8086-FC494CB852CF}" sibTransId="{C3217A85-A357-924C-AC43-D1ADC998A222}"/>
    <dgm:cxn modelId="{B4000274-747A-034B-92DC-878D88D894A4}" srcId="{F7F70CBC-14F0-AD4B-8304-574A5C8493B8}" destId="{DC377D50-54F9-724C-B24B-061382469A54}" srcOrd="0" destOrd="0" parTransId="{03BE691C-822F-354E-98D0-F1E952D07156}" sibTransId="{75CEEF6B-181A-ED46-8857-D305D63938FB}"/>
    <dgm:cxn modelId="{55D7527F-45ED-8241-8BAF-01137FF7BE61}" srcId="{F7F70CBC-14F0-AD4B-8304-574A5C8493B8}" destId="{79CCB2D1-43A1-134A-AA4C-F40F968FE004}" srcOrd="3" destOrd="0" parTransId="{9397A3F0-39C2-9142-84FB-036F2DC906B1}" sibTransId="{49023D86-08CF-E245-BC08-DFE48AAEB18E}"/>
    <dgm:cxn modelId="{993C8D86-76BF-6E41-8275-310D2D8F2EBC}" type="presOf" srcId="{4AFC0BB1-15EE-5645-A329-1B9FD5BBB7C2}" destId="{66B7E48F-938E-B840-AE9B-C1E67A7832A8}" srcOrd="0" destOrd="2" presId="urn:microsoft.com/office/officeart/2005/8/layout/vList5"/>
    <dgm:cxn modelId="{C3686398-FC40-5546-96A6-D1E365471571}" srcId="{CBCEFE9B-CF72-8746-AD64-C2386057A0BD}" destId="{0F999271-0033-2D4B-956D-C38D6B3661D0}" srcOrd="3" destOrd="0" parTransId="{0FD0EF32-BB20-B84C-B81A-1D73BB8A3714}" sibTransId="{7890862E-A8F8-414B-8CA7-D2AA615FB7C9}"/>
    <dgm:cxn modelId="{C4AE22AA-8CF8-AB41-9754-F6FE4390021D}" srcId="{CBCEFE9B-CF72-8746-AD64-C2386057A0BD}" destId="{F7F70CBC-14F0-AD4B-8304-574A5C8493B8}" srcOrd="2" destOrd="0" parTransId="{657E191B-4F91-134C-AC1A-17972E697168}" sibTransId="{DD788EF8-D49B-E042-ABBC-0542D5455CDC}"/>
    <dgm:cxn modelId="{74BAE6AA-EC13-A84D-807C-494569D91B0D}" type="presOf" srcId="{2D3D5966-87A5-3741-A2E3-7394EFD9073E}" destId="{038478DB-01A6-8A4D-8370-081E21663A65}" srcOrd="0" destOrd="0" presId="urn:microsoft.com/office/officeart/2005/8/layout/vList5"/>
    <dgm:cxn modelId="{B1D27EB7-F8C9-B447-AE30-C31A87652DCB}" type="presOf" srcId="{C589D4E5-FF8B-314F-8A69-7BC5CAA36E4A}" destId="{66B7E48F-938E-B840-AE9B-C1E67A7832A8}" srcOrd="0" destOrd="0" presId="urn:microsoft.com/office/officeart/2005/8/layout/vList5"/>
    <dgm:cxn modelId="{36BC95BC-C2F2-7E47-A3E1-E3D7457FAE5B}" type="presOf" srcId="{792E38C7-20C2-0B40-8290-992BD69CF2B9}" destId="{EAF817EE-4D42-C843-8834-F77DEBE838F6}" srcOrd="0" destOrd="2" presId="urn:microsoft.com/office/officeart/2005/8/layout/vList5"/>
    <dgm:cxn modelId="{AE1282BE-9A69-B046-B9C2-1C0A73C58025}" type="presOf" srcId="{DC377D50-54F9-724C-B24B-061382469A54}" destId="{DF9512C7-89F8-B648-9394-C98B70B394B6}" srcOrd="0" destOrd="0" presId="urn:microsoft.com/office/officeart/2005/8/layout/vList5"/>
    <dgm:cxn modelId="{6D43CEC4-7384-C54A-AEEB-2A00D88604EF}" type="presOf" srcId="{79CCB2D1-43A1-134A-AA4C-F40F968FE004}" destId="{DF9512C7-89F8-B648-9394-C98B70B394B6}" srcOrd="0" destOrd="3" presId="urn:microsoft.com/office/officeart/2005/8/layout/vList5"/>
    <dgm:cxn modelId="{C2BFE7CD-14A7-0E4A-8065-34AC46F002AA}" srcId="{0F999271-0033-2D4B-956D-C38D6B3661D0}" destId="{2D3D5966-87A5-3741-A2E3-7394EFD9073E}" srcOrd="0" destOrd="0" parTransId="{C875DD6C-BBB0-EC4B-A4C6-F4C2486246D6}" sibTransId="{5BE70540-40AF-584F-B98E-87192F8D4936}"/>
    <dgm:cxn modelId="{7BBD12D2-F1EF-3E44-8E6D-EA2EC0271574}" srcId="{F7F70CBC-14F0-AD4B-8304-574A5C8493B8}" destId="{A5D85302-FCB0-E54E-A19F-FA9FC2B38B52}" srcOrd="2" destOrd="0" parTransId="{638C9FAB-C867-344F-91A8-CC5C25302AAD}" sibTransId="{D5CB7069-1A8B-C140-8106-BC182967A26B}"/>
    <dgm:cxn modelId="{E8D3EAD6-BFF2-EF4C-98FF-DAA08823322A}" srcId="{F7F70CBC-14F0-AD4B-8304-574A5C8493B8}" destId="{34C93F74-6939-FB47-BAE2-EB15B4F892DD}" srcOrd="1" destOrd="0" parTransId="{E822FDB7-780A-2744-B292-5A7C04A19B85}" sibTransId="{4A67B1C8-24B0-D942-9561-69F65F26D24E}"/>
    <dgm:cxn modelId="{6B04D6DD-99AF-794B-971D-7BABB791128D}" type="presOf" srcId="{34C93F74-6939-FB47-BAE2-EB15B4F892DD}" destId="{DF9512C7-89F8-B648-9394-C98B70B394B6}" srcOrd="0" destOrd="1" presId="urn:microsoft.com/office/officeart/2005/8/layout/vList5"/>
    <dgm:cxn modelId="{693DFDDF-0430-C04F-9471-E68A489BD432}" type="presOf" srcId="{0F999271-0033-2D4B-956D-C38D6B3661D0}" destId="{2242B05F-8634-6F4D-BBC3-2218F591194A}" srcOrd="0" destOrd="0" presId="urn:microsoft.com/office/officeart/2005/8/layout/vList5"/>
    <dgm:cxn modelId="{0396F3E3-DF2D-494F-AC87-D59F64EA8757}" type="presOf" srcId="{BD900BAB-0044-B641-A998-69F2666D811D}" destId="{038478DB-01A6-8A4D-8370-081E21663A65}" srcOrd="0" destOrd="1" presId="urn:microsoft.com/office/officeart/2005/8/layout/vList5"/>
    <dgm:cxn modelId="{0CC893E8-3A65-8B46-A626-F037EA05BE99}" type="presOf" srcId="{158D038E-1F1C-2D41-8652-77892A377417}" destId="{12ED78F4-0ECE-7B4E-8CD4-A92ECDF3F43D}" srcOrd="0" destOrd="0" presId="urn:microsoft.com/office/officeart/2005/8/layout/vList5"/>
    <dgm:cxn modelId="{EB5CAFFB-230F-7444-82DF-5B55D5B6E240}" srcId="{CBCEFE9B-CF72-8746-AD64-C2386057A0BD}" destId="{56BF3C76-057B-C14E-AD51-BC0337482072}" srcOrd="1" destOrd="0" parTransId="{E307C2BC-1808-A548-9252-DF6137F54AB0}" sibTransId="{42F072BB-24F5-1645-A112-B8690781B217}"/>
    <dgm:cxn modelId="{5D9D68FE-06E8-D34A-AD91-3EFB0A631316}" srcId="{56BF3C76-057B-C14E-AD51-BC0337482072}" destId="{C589D4E5-FF8B-314F-8A69-7BC5CAA36E4A}" srcOrd="0" destOrd="0" parTransId="{F3BCC24F-AA8A-E145-B7D8-8473EE9A8D68}" sibTransId="{F5B0C437-4567-6D45-A9A5-4EE2B960B2DE}"/>
    <dgm:cxn modelId="{8FF450FF-D4D8-1445-AEFD-7C52FF8728F9}" type="presOf" srcId="{B7E11B4F-97D4-714A-8087-F2B8388DEC0A}" destId="{EAF817EE-4D42-C843-8834-F77DEBE838F6}" srcOrd="0" destOrd="0" presId="urn:microsoft.com/office/officeart/2005/8/layout/vList5"/>
    <dgm:cxn modelId="{BFF5CE02-55BB-EE45-B7EF-911FB239416B}" type="presParOf" srcId="{53D71E55-D5CA-5A46-B9E6-80BA9D66221B}" destId="{390428A4-E39D-744B-BFEA-392F91718DF4}" srcOrd="0" destOrd="0" presId="urn:microsoft.com/office/officeart/2005/8/layout/vList5"/>
    <dgm:cxn modelId="{DAFCBAF7-5444-1A4D-8D56-7C64FA4D39C2}" type="presParOf" srcId="{390428A4-E39D-744B-BFEA-392F91718DF4}" destId="{12ED78F4-0ECE-7B4E-8CD4-A92ECDF3F43D}" srcOrd="0" destOrd="0" presId="urn:microsoft.com/office/officeart/2005/8/layout/vList5"/>
    <dgm:cxn modelId="{7B530DA8-F599-FC47-B8D3-60C34C6C0F10}" type="presParOf" srcId="{390428A4-E39D-744B-BFEA-392F91718DF4}" destId="{EAF817EE-4D42-C843-8834-F77DEBE838F6}" srcOrd="1" destOrd="0" presId="urn:microsoft.com/office/officeart/2005/8/layout/vList5"/>
    <dgm:cxn modelId="{2A095351-86C8-EA4A-A31E-593E8F993BD8}" type="presParOf" srcId="{53D71E55-D5CA-5A46-B9E6-80BA9D66221B}" destId="{686E6F62-F59E-2B45-9B07-06E7DAC2EC6F}" srcOrd="1" destOrd="0" presId="urn:microsoft.com/office/officeart/2005/8/layout/vList5"/>
    <dgm:cxn modelId="{6D1D91ED-A05D-3C4D-A6BC-61F88E9B1847}" type="presParOf" srcId="{53D71E55-D5CA-5A46-B9E6-80BA9D66221B}" destId="{7F07C0A2-1EBB-2B43-BCEB-4C2438471A2B}" srcOrd="2" destOrd="0" presId="urn:microsoft.com/office/officeart/2005/8/layout/vList5"/>
    <dgm:cxn modelId="{FB86A058-3224-0C47-8660-77FA848A412F}" type="presParOf" srcId="{7F07C0A2-1EBB-2B43-BCEB-4C2438471A2B}" destId="{068D8DC0-5FE9-9D4F-8DB8-9FE6E28D8601}" srcOrd="0" destOrd="0" presId="urn:microsoft.com/office/officeart/2005/8/layout/vList5"/>
    <dgm:cxn modelId="{62C101BD-66B2-F249-A037-83A7972D8579}" type="presParOf" srcId="{7F07C0A2-1EBB-2B43-BCEB-4C2438471A2B}" destId="{66B7E48F-938E-B840-AE9B-C1E67A7832A8}" srcOrd="1" destOrd="0" presId="urn:microsoft.com/office/officeart/2005/8/layout/vList5"/>
    <dgm:cxn modelId="{C1094DA5-6513-4542-B0B4-67D50D97B275}" type="presParOf" srcId="{53D71E55-D5CA-5A46-B9E6-80BA9D66221B}" destId="{F7DAF97E-B2AF-2547-B321-85E73764E70E}" srcOrd="3" destOrd="0" presId="urn:microsoft.com/office/officeart/2005/8/layout/vList5"/>
    <dgm:cxn modelId="{0EBC5801-E057-DE49-876C-E5D4C714C510}" type="presParOf" srcId="{53D71E55-D5CA-5A46-B9E6-80BA9D66221B}" destId="{60BD5468-4D7C-2643-9B70-8AE428FC14AF}" srcOrd="4" destOrd="0" presId="urn:microsoft.com/office/officeart/2005/8/layout/vList5"/>
    <dgm:cxn modelId="{333F487F-7097-3B40-8F60-C4A40530721A}" type="presParOf" srcId="{60BD5468-4D7C-2643-9B70-8AE428FC14AF}" destId="{1A83ADD8-6AF6-CD40-B8B5-165E53F56B20}" srcOrd="0" destOrd="0" presId="urn:microsoft.com/office/officeart/2005/8/layout/vList5"/>
    <dgm:cxn modelId="{7B9BA16D-FE1E-9A4F-B520-1E00FF916BDD}" type="presParOf" srcId="{60BD5468-4D7C-2643-9B70-8AE428FC14AF}" destId="{DF9512C7-89F8-B648-9394-C98B70B394B6}" srcOrd="1" destOrd="0" presId="urn:microsoft.com/office/officeart/2005/8/layout/vList5"/>
    <dgm:cxn modelId="{44C700CD-95C9-3641-8631-B46F1CC1BB70}" type="presParOf" srcId="{53D71E55-D5CA-5A46-B9E6-80BA9D66221B}" destId="{59C2F491-B216-1144-9BD3-8AF3B60D7695}" srcOrd="5" destOrd="0" presId="urn:microsoft.com/office/officeart/2005/8/layout/vList5"/>
    <dgm:cxn modelId="{D74DE1AF-9560-3B4D-96D0-C1F509D31B1B}" type="presParOf" srcId="{53D71E55-D5CA-5A46-B9E6-80BA9D66221B}" destId="{4364BB39-814B-FD4A-9A7B-236FD0DF84EC}" srcOrd="6" destOrd="0" presId="urn:microsoft.com/office/officeart/2005/8/layout/vList5"/>
    <dgm:cxn modelId="{2FAF3243-80E8-3E49-82B0-00223066BC97}" type="presParOf" srcId="{4364BB39-814B-FD4A-9A7B-236FD0DF84EC}" destId="{2242B05F-8634-6F4D-BBC3-2218F591194A}" srcOrd="0" destOrd="0" presId="urn:microsoft.com/office/officeart/2005/8/layout/vList5"/>
    <dgm:cxn modelId="{289A0D0F-7E44-B548-AF98-A1418F183902}" type="presParOf" srcId="{4364BB39-814B-FD4A-9A7B-236FD0DF84EC}" destId="{038478DB-01A6-8A4D-8370-081E21663A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20DDBC-047F-A84E-B5D1-975CA2ED7AF1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423E10C-0C4E-9144-A0E3-B14CD78C375C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Описание планируемой к производству продукции/создаваемой высокой технологии, её назначения, области и условий применения</a:t>
          </a:r>
        </a:p>
      </dgm:t>
    </dgm:pt>
    <dgm:pt modelId="{A24B7CF0-B58E-CA44-BC4C-6E09DB53C979}" type="parTrans" cxnId="{A6ED67B3-11DA-3F4D-AC00-93336015D6B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9BDB8B-090D-384C-881C-922346A6D9F5}" type="sibTrans" cxnId="{A6ED67B3-11DA-3F4D-AC00-93336015D6B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3F694C-4DDD-0946-A5A0-F0E2FD7B667D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Характеристики продукции / технологии: впервые создаваемая, модифицируемая</a:t>
          </a:r>
        </a:p>
      </dgm:t>
    </dgm:pt>
    <dgm:pt modelId="{BA8D8E18-A877-7143-B2BE-D9E72871D2F4}" type="parTrans" cxnId="{96D501EC-DB2B-BC4E-8112-7661D49A1D1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A520A4-9AF4-434D-B318-69040A8C38EF}" type="sibTrans" cxnId="{96D501EC-DB2B-BC4E-8112-7661D49A1D1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B82AD0D-BF8E-544A-A65D-E7FD8C6F6E9F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Основные технико-экономические характеристики продукции/ технологии, в том числе – определяющие ее наукоемкость</a:t>
          </a:r>
        </a:p>
      </dgm:t>
    </dgm:pt>
    <dgm:pt modelId="{E7B50CED-D4B8-9C4D-A481-B031F965BCF3}" type="parTrans" cxnId="{AA8C71F7-ADA5-E942-A89D-CD3413697EB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91A02F-389C-E548-A526-CA8454F47112}" type="sibTrans" cxnId="{AA8C71F7-ADA5-E942-A89D-CD3413697EB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DAB912-356B-9E41-8837-E2ACDA7EAC8C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Сведения о категориях потенциальных потребителей разрабатываемой продукции (технологии)</a:t>
          </a:r>
        </a:p>
      </dgm:t>
    </dgm:pt>
    <dgm:pt modelId="{08986E21-4621-B34E-BBC9-BC8634C2ACCA}" type="parTrans" cxnId="{62F0C506-F455-B945-B66F-D8BE8699FD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E984CF-C794-E64E-8514-8CAD515929D1}" type="sibTrans" cxnId="{62F0C506-F455-B945-B66F-D8BE8699FDC8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703628-B5C5-6F47-AFD4-B56EF2B45948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Перечень стандартов и норм, которым должна соответствовать продукция/технология</a:t>
          </a:r>
        </a:p>
      </dgm:t>
    </dgm:pt>
    <dgm:pt modelId="{0D3112E3-6678-C64B-AE69-CD8026A6AF15}" type="parTrans" cxnId="{4356447C-3D40-F447-B90C-0A6EB8334CB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EA7CBD-1668-1A42-A5FF-2239549633F9}" type="sibTrans" cxnId="{4356447C-3D40-F447-B90C-0A6EB8334CB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2D3C86-4A9C-CE47-8A2F-C4386E79F36C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При наличии документального подтверждения о заинтересованности потенциальных потребителей в разрабатываемой продукции (технологии) соответствующие документы включаются в состав заявки на участие в конкурсе</a:t>
          </a:r>
        </a:p>
      </dgm:t>
    </dgm:pt>
    <dgm:pt modelId="{31551514-D5F6-6248-BEB3-204D9F950E19}" type="parTrans" cxnId="{400D1B0E-F21B-7F4B-9BDB-2807170D1CD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044170-8A0B-2447-80A9-16D5B80C36B8}" type="sibTrans" cxnId="{400D1B0E-F21B-7F4B-9BDB-2807170D1CD1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BC4A6D-4D6A-A149-AFBB-46DE04210DDD}" type="pres">
      <dgm:prSet presAssocID="{2B20DDBC-047F-A84E-B5D1-975CA2ED7AF1}" presName="linear" presStyleCnt="0">
        <dgm:presLayoutVars>
          <dgm:dir/>
          <dgm:resizeHandles val="exact"/>
        </dgm:presLayoutVars>
      </dgm:prSet>
      <dgm:spPr/>
    </dgm:pt>
    <dgm:pt modelId="{378AB7F1-6FD1-B349-ADDE-5EF3C1BEA2E6}" type="pres">
      <dgm:prSet presAssocID="{8423E10C-0C4E-9144-A0E3-B14CD78C375C}" presName="comp" presStyleCnt="0"/>
      <dgm:spPr/>
    </dgm:pt>
    <dgm:pt modelId="{641216C4-FADA-6641-9D71-6C0EBBDD9964}" type="pres">
      <dgm:prSet presAssocID="{8423E10C-0C4E-9144-A0E3-B14CD78C375C}" presName="box" presStyleLbl="node1" presStyleIdx="0" presStyleCnt="6"/>
      <dgm:spPr/>
    </dgm:pt>
    <dgm:pt modelId="{D8B4CAE4-6D86-BB4C-A187-ED0C56D6CD7E}" type="pres">
      <dgm:prSet presAssocID="{8423E10C-0C4E-9144-A0E3-B14CD78C375C}" presName="img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5000" b="-115000"/>
          </a:stretch>
        </a:blipFill>
      </dgm:spPr>
    </dgm:pt>
    <dgm:pt modelId="{C3346CD6-E399-0945-906B-A50C023BD9E9}" type="pres">
      <dgm:prSet presAssocID="{8423E10C-0C4E-9144-A0E3-B14CD78C375C}" presName="text" presStyleLbl="node1" presStyleIdx="0" presStyleCnt="6">
        <dgm:presLayoutVars>
          <dgm:bulletEnabled val="1"/>
        </dgm:presLayoutVars>
      </dgm:prSet>
      <dgm:spPr/>
    </dgm:pt>
    <dgm:pt modelId="{345EDCDB-F42A-F74D-89D3-64BD4D21B434}" type="pres">
      <dgm:prSet presAssocID="{909BDB8B-090D-384C-881C-922346A6D9F5}" presName="spacer" presStyleCnt="0"/>
      <dgm:spPr/>
    </dgm:pt>
    <dgm:pt modelId="{2227C2E9-A85F-874A-80D0-DED360B8DF27}" type="pres">
      <dgm:prSet presAssocID="{673F694C-4DDD-0946-A5A0-F0E2FD7B667D}" presName="comp" presStyleCnt="0"/>
      <dgm:spPr/>
    </dgm:pt>
    <dgm:pt modelId="{4CAB30B6-9DD0-284A-A47C-2E827D491006}" type="pres">
      <dgm:prSet presAssocID="{673F694C-4DDD-0946-A5A0-F0E2FD7B667D}" presName="box" presStyleLbl="node1" presStyleIdx="1" presStyleCnt="6"/>
      <dgm:spPr/>
    </dgm:pt>
    <dgm:pt modelId="{29F9DAB4-2793-584D-B2F8-3672648BB4C0}" type="pres">
      <dgm:prSet presAssocID="{673F694C-4DDD-0946-A5A0-F0E2FD7B667D}" presName="img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</dgm:spPr>
    </dgm:pt>
    <dgm:pt modelId="{B90E863D-D97A-C74B-AA77-860D1038FA12}" type="pres">
      <dgm:prSet presAssocID="{673F694C-4DDD-0946-A5A0-F0E2FD7B667D}" presName="text" presStyleLbl="node1" presStyleIdx="1" presStyleCnt="6">
        <dgm:presLayoutVars>
          <dgm:bulletEnabled val="1"/>
        </dgm:presLayoutVars>
      </dgm:prSet>
      <dgm:spPr/>
    </dgm:pt>
    <dgm:pt modelId="{3B923976-9165-FF42-BFBE-8BD12A62453E}" type="pres">
      <dgm:prSet presAssocID="{D3A520A4-9AF4-434D-B318-69040A8C38EF}" presName="spacer" presStyleCnt="0"/>
      <dgm:spPr/>
    </dgm:pt>
    <dgm:pt modelId="{318FDDE8-7F59-3440-A0BA-9D2CCF407653}" type="pres">
      <dgm:prSet presAssocID="{0B82AD0D-BF8E-544A-A65D-E7FD8C6F6E9F}" presName="comp" presStyleCnt="0"/>
      <dgm:spPr/>
    </dgm:pt>
    <dgm:pt modelId="{CD31A201-DCD5-D244-8F38-B44B2948A1C1}" type="pres">
      <dgm:prSet presAssocID="{0B82AD0D-BF8E-544A-A65D-E7FD8C6F6E9F}" presName="box" presStyleLbl="node1" presStyleIdx="2" presStyleCnt="6"/>
      <dgm:spPr/>
    </dgm:pt>
    <dgm:pt modelId="{1ED0FD97-0903-AF46-8A83-DA6F4B2E79D9}" type="pres">
      <dgm:prSet presAssocID="{0B82AD0D-BF8E-544A-A65D-E7FD8C6F6E9F}" presName="img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1000" b="-121000"/>
          </a:stretch>
        </a:blipFill>
      </dgm:spPr>
    </dgm:pt>
    <dgm:pt modelId="{26E95BE4-5946-464F-B3B5-43F7375C8509}" type="pres">
      <dgm:prSet presAssocID="{0B82AD0D-BF8E-544A-A65D-E7FD8C6F6E9F}" presName="text" presStyleLbl="node1" presStyleIdx="2" presStyleCnt="6">
        <dgm:presLayoutVars>
          <dgm:bulletEnabled val="1"/>
        </dgm:presLayoutVars>
      </dgm:prSet>
      <dgm:spPr/>
    </dgm:pt>
    <dgm:pt modelId="{BB463BA0-77E0-194C-8D35-C17A18C6EACE}" type="pres">
      <dgm:prSet presAssocID="{3491A02F-389C-E548-A526-CA8454F47112}" presName="spacer" presStyleCnt="0"/>
      <dgm:spPr/>
    </dgm:pt>
    <dgm:pt modelId="{1F980BC3-1F43-1C49-9C3E-90D567630549}" type="pres">
      <dgm:prSet presAssocID="{08DAB912-356B-9E41-8837-E2ACDA7EAC8C}" presName="comp" presStyleCnt="0"/>
      <dgm:spPr/>
    </dgm:pt>
    <dgm:pt modelId="{D7A311A9-A7CF-914B-926B-87E433B06CA4}" type="pres">
      <dgm:prSet presAssocID="{08DAB912-356B-9E41-8837-E2ACDA7EAC8C}" presName="box" presStyleLbl="node1" presStyleIdx="3" presStyleCnt="6"/>
      <dgm:spPr/>
    </dgm:pt>
    <dgm:pt modelId="{50353416-EE8B-D54A-9D9C-4127D854FC34}" type="pres">
      <dgm:prSet presAssocID="{08DAB912-356B-9E41-8837-E2ACDA7EAC8C}" presName="img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7000" b="-137000"/>
          </a:stretch>
        </a:blipFill>
      </dgm:spPr>
    </dgm:pt>
    <dgm:pt modelId="{D7A62C9C-4136-B440-91DF-51DD55369006}" type="pres">
      <dgm:prSet presAssocID="{08DAB912-356B-9E41-8837-E2ACDA7EAC8C}" presName="text" presStyleLbl="node1" presStyleIdx="3" presStyleCnt="6">
        <dgm:presLayoutVars>
          <dgm:bulletEnabled val="1"/>
        </dgm:presLayoutVars>
      </dgm:prSet>
      <dgm:spPr/>
    </dgm:pt>
    <dgm:pt modelId="{0E501B33-2EF4-804D-AC4A-C46B587CDF0E}" type="pres">
      <dgm:prSet presAssocID="{A8E984CF-C794-E64E-8514-8CAD515929D1}" presName="spacer" presStyleCnt="0"/>
      <dgm:spPr/>
    </dgm:pt>
    <dgm:pt modelId="{5CCEA71C-6157-E043-AACF-59691BDD0D93}" type="pres">
      <dgm:prSet presAssocID="{23703628-B5C5-6F47-AFD4-B56EF2B45948}" presName="comp" presStyleCnt="0"/>
      <dgm:spPr/>
    </dgm:pt>
    <dgm:pt modelId="{43220E72-D22A-144B-93FD-7E4CA189CC8E}" type="pres">
      <dgm:prSet presAssocID="{23703628-B5C5-6F47-AFD4-B56EF2B45948}" presName="box" presStyleLbl="node1" presStyleIdx="4" presStyleCnt="6"/>
      <dgm:spPr/>
    </dgm:pt>
    <dgm:pt modelId="{AF24A40A-14EF-1B4B-96D6-C353C6775982}" type="pres">
      <dgm:prSet presAssocID="{23703628-B5C5-6F47-AFD4-B56EF2B45948}" presName="img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0" b="-170000"/>
          </a:stretch>
        </a:blipFill>
      </dgm:spPr>
    </dgm:pt>
    <dgm:pt modelId="{2DBDD07B-703F-CA48-B6E3-A717ABCD6B66}" type="pres">
      <dgm:prSet presAssocID="{23703628-B5C5-6F47-AFD4-B56EF2B45948}" presName="text" presStyleLbl="node1" presStyleIdx="4" presStyleCnt="6">
        <dgm:presLayoutVars>
          <dgm:bulletEnabled val="1"/>
        </dgm:presLayoutVars>
      </dgm:prSet>
      <dgm:spPr/>
    </dgm:pt>
    <dgm:pt modelId="{37AAB116-B830-CC4E-97F9-C87801177C86}" type="pres">
      <dgm:prSet presAssocID="{0FEA7CBD-1668-1A42-A5FF-2239549633F9}" presName="spacer" presStyleCnt="0"/>
      <dgm:spPr/>
    </dgm:pt>
    <dgm:pt modelId="{C24C835B-26C6-074D-BB27-E69BA04A6DA3}" type="pres">
      <dgm:prSet presAssocID="{862D3C86-4A9C-CE47-8A2F-C4386E79F36C}" presName="comp" presStyleCnt="0"/>
      <dgm:spPr/>
    </dgm:pt>
    <dgm:pt modelId="{232C80C7-547F-D943-A22C-304EBF09EF9C}" type="pres">
      <dgm:prSet presAssocID="{862D3C86-4A9C-CE47-8A2F-C4386E79F36C}" presName="box" presStyleLbl="node1" presStyleIdx="5" presStyleCnt="6"/>
      <dgm:spPr/>
    </dgm:pt>
    <dgm:pt modelId="{7B4F9AE2-2E9C-4148-A716-31B7B7E118F6}" type="pres">
      <dgm:prSet presAssocID="{862D3C86-4A9C-CE47-8A2F-C4386E79F36C}" presName="img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7000" b="-137000"/>
          </a:stretch>
        </a:blipFill>
      </dgm:spPr>
    </dgm:pt>
    <dgm:pt modelId="{2A168D06-2B61-F94C-A1B7-9B7D1107E608}" type="pres">
      <dgm:prSet presAssocID="{862D3C86-4A9C-CE47-8A2F-C4386E79F36C}" presName="text" presStyleLbl="node1" presStyleIdx="5" presStyleCnt="6">
        <dgm:presLayoutVars>
          <dgm:bulletEnabled val="1"/>
        </dgm:presLayoutVars>
      </dgm:prSet>
      <dgm:spPr/>
    </dgm:pt>
  </dgm:ptLst>
  <dgm:cxnLst>
    <dgm:cxn modelId="{62F0C506-F455-B945-B66F-D8BE8699FDC8}" srcId="{2B20DDBC-047F-A84E-B5D1-975CA2ED7AF1}" destId="{08DAB912-356B-9E41-8837-E2ACDA7EAC8C}" srcOrd="3" destOrd="0" parTransId="{08986E21-4621-B34E-BBC9-BC8634C2ACCA}" sibTransId="{A8E984CF-C794-E64E-8514-8CAD515929D1}"/>
    <dgm:cxn modelId="{970A080A-F6A0-3E4B-9609-BB8955C22561}" type="presOf" srcId="{862D3C86-4A9C-CE47-8A2F-C4386E79F36C}" destId="{232C80C7-547F-D943-A22C-304EBF09EF9C}" srcOrd="0" destOrd="0" presId="urn:microsoft.com/office/officeart/2005/8/layout/vList4"/>
    <dgm:cxn modelId="{400D1B0E-F21B-7F4B-9BDB-2807170D1CD1}" srcId="{2B20DDBC-047F-A84E-B5D1-975CA2ED7AF1}" destId="{862D3C86-4A9C-CE47-8A2F-C4386E79F36C}" srcOrd="5" destOrd="0" parTransId="{31551514-D5F6-6248-BEB3-204D9F950E19}" sibTransId="{2C044170-8A0B-2447-80A9-16D5B80C36B8}"/>
    <dgm:cxn modelId="{3A13F50F-F006-C84F-A603-C728A9D073CA}" type="presOf" srcId="{08DAB912-356B-9E41-8837-E2ACDA7EAC8C}" destId="{D7A62C9C-4136-B440-91DF-51DD55369006}" srcOrd="1" destOrd="0" presId="urn:microsoft.com/office/officeart/2005/8/layout/vList4"/>
    <dgm:cxn modelId="{9ABEDC31-78B6-FC46-9300-C339789658AE}" type="presOf" srcId="{08DAB912-356B-9E41-8837-E2ACDA7EAC8C}" destId="{D7A311A9-A7CF-914B-926B-87E433B06CA4}" srcOrd="0" destOrd="0" presId="urn:microsoft.com/office/officeart/2005/8/layout/vList4"/>
    <dgm:cxn modelId="{BE7AEC48-1519-F646-8F6E-02B8B8E442EF}" type="presOf" srcId="{2B20DDBC-047F-A84E-B5D1-975CA2ED7AF1}" destId="{E1BC4A6D-4D6A-A149-AFBB-46DE04210DDD}" srcOrd="0" destOrd="0" presId="urn:microsoft.com/office/officeart/2005/8/layout/vList4"/>
    <dgm:cxn modelId="{8DDE834F-E3CB-4C4D-944D-BD4979DD5DFE}" type="presOf" srcId="{23703628-B5C5-6F47-AFD4-B56EF2B45948}" destId="{43220E72-D22A-144B-93FD-7E4CA189CC8E}" srcOrd="0" destOrd="0" presId="urn:microsoft.com/office/officeart/2005/8/layout/vList4"/>
    <dgm:cxn modelId="{B2EC0F5F-6787-804D-AE07-8C268F9E1663}" type="presOf" srcId="{0B82AD0D-BF8E-544A-A65D-E7FD8C6F6E9F}" destId="{26E95BE4-5946-464F-B3B5-43F7375C8509}" srcOrd="1" destOrd="0" presId="urn:microsoft.com/office/officeart/2005/8/layout/vList4"/>
    <dgm:cxn modelId="{4356447C-3D40-F447-B90C-0A6EB8334CB1}" srcId="{2B20DDBC-047F-A84E-B5D1-975CA2ED7AF1}" destId="{23703628-B5C5-6F47-AFD4-B56EF2B45948}" srcOrd="4" destOrd="0" parTransId="{0D3112E3-6678-C64B-AE69-CD8026A6AF15}" sibTransId="{0FEA7CBD-1668-1A42-A5FF-2239549633F9}"/>
    <dgm:cxn modelId="{EC1D067E-1A96-1140-869B-015CA4CABEC1}" type="presOf" srcId="{673F694C-4DDD-0946-A5A0-F0E2FD7B667D}" destId="{4CAB30B6-9DD0-284A-A47C-2E827D491006}" srcOrd="0" destOrd="0" presId="urn:microsoft.com/office/officeart/2005/8/layout/vList4"/>
    <dgm:cxn modelId="{2E7D41B1-DAED-1947-B44F-9E7E8C18C172}" type="presOf" srcId="{8423E10C-0C4E-9144-A0E3-B14CD78C375C}" destId="{C3346CD6-E399-0945-906B-A50C023BD9E9}" srcOrd="1" destOrd="0" presId="urn:microsoft.com/office/officeart/2005/8/layout/vList4"/>
    <dgm:cxn modelId="{A6ED67B3-11DA-3F4D-AC00-93336015D6B2}" srcId="{2B20DDBC-047F-A84E-B5D1-975CA2ED7AF1}" destId="{8423E10C-0C4E-9144-A0E3-B14CD78C375C}" srcOrd="0" destOrd="0" parTransId="{A24B7CF0-B58E-CA44-BC4C-6E09DB53C979}" sibTransId="{909BDB8B-090D-384C-881C-922346A6D9F5}"/>
    <dgm:cxn modelId="{06EF28B9-E6D0-6844-85DD-D34D820288E4}" type="presOf" srcId="{23703628-B5C5-6F47-AFD4-B56EF2B45948}" destId="{2DBDD07B-703F-CA48-B6E3-A717ABCD6B66}" srcOrd="1" destOrd="0" presId="urn:microsoft.com/office/officeart/2005/8/layout/vList4"/>
    <dgm:cxn modelId="{292095CC-DB50-BC46-8A01-6AF56D514426}" type="presOf" srcId="{862D3C86-4A9C-CE47-8A2F-C4386E79F36C}" destId="{2A168D06-2B61-F94C-A1B7-9B7D1107E608}" srcOrd="1" destOrd="0" presId="urn:microsoft.com/office/officeart/2005/8/layout/vList4"/>
    <dgm:cxn modelId="{0263F9E4-33AD-E54A-B5E6-B8410B7A8AB5}" type="presOf" srcId="{673F694C-4DDD-0946-A5A0-F0E2FD7B667D}" destId="{B90E863D-D97A-C74B-AA77-860D1038FA12}" srcOrd="1" destOrd="0" presId="urn:microsoft.com/office/officeart/2005/8/layout/vList4"/>
    <dgm:cxn modelId="{96D501EC-DB2B-BC4E-8112-7661D49A1D19}" srcId="{2B20DDBC-047F-A84E-B5D1-975CA2ED7AF1}" destId="{673F694C-4DDD-0946-A5A0-F0E2FD7B667D}" srcOrd="1" destOrd="0" parTransId="{BA8D8E18-A877-7143-B2BE-D9E72871D2F4}" sibTransId="{D3A520A4-9AF4-434D-B318-69040A8C38EF}"/>
    <dgm:cxn modelId="{0EE08CF4-DF94-6948-ACF9-F2C5F3499244}" type="presOf" srcId="{8423E10C-0C4E-9144-A0E3-B14CD78C375C}" destId="{641216C4-FADA-6641-9D71-6C0EBBDD9964}" srcOrd="0" destOrd="0" presId="urn:microsoft.com/office/officeart/2005/8/layout/vList4"/>
    <dgm:cxn modelId="{84D291F4-49B3-364A-8D37-BACF047E41D0}" type="presOf" srcId="{0B82AD0D-BF8E-544A-A65D-E7FD8C6F6E9F}" destId="{CD31A201-DCD5-D244-8F38-B44B2948A1C1}" srcOrd="0" destOrd="0" presId="urn:microsoft.com/office/officeart/2005/8/layout/vList4"/>
    <dgm:cxn modelId="{AA8C71F7-ADA5-E942-A89D-CD3413697EB1}" srcId="{2B20DDBC-047F-A84E-B5D1-975CA2ED7AF1}" destId="{0B82AD0D-BF8E-544A-A65D-E7FD8C6F6E9F}" srcOrd="2" destOrd="0" parTransId="{E7B50CED-D4B8-9C4D-A481-B031F965BCF3}" sibTransId="{3491A02F-389C-E548-A526-CA8454F47112}"/>
    <dgm:cxn modelId="{B1B8224F-7D38-FB49-853E-BF66A941F7FB}" type="presParOf" srcId="{E1BC4A6D-4D6A-A149-AFBB-46DE04210DDD}" destId="{378AB7F1-6FD1-B349-ADDE-5EF3C1BEA2E6}" srcOrd="0" destOrd="0" presId="urn:microsoft.com/office/officeart/2005/8/layout/vList4"/>
    <dgm:cxn modelId="{7965FAA5-1A14-9441-84EB-3054982D7661}" type="presParOf" srcId="{378AB7F1-6FD1-B349-ADDE-5EF3C1BEA2E6}" destId="{641216C4-FADA-6641-9D71-6C0EBBDD9964}" srcOrd="0" destOrd="0" presId="urn:microsoft.com/office/officeart/2005/8/layout/vList4"/>
    <dgm:cxn modelId="{1F103327-2390-D546-88D0-98995EE0D854}" type="presParOf" srcId="{378AB7F1-6FD1-B349-ADDE-5EF3C1BEA2E6}" destId="{D8B4CAE4-6D86-BB4C-A187-ED0C56D6CD7E}" srcOrd="1" destOrd="0" presId="urn:microsoft.com/office/officeart/2005/8/layout/vList4"/>
    <dgm:cxn modelId="{5FAF9E7C-64AE-9845-99B4-6C65ECA1FE6C}" type="presParOf" srcId="{378AB7F1-6FD1-B349-ADDE-5EF3C1BEA2E6}" destId="{C3346CD6-E399-0945-906B-A50C023BD9E9}" srcOrd="2" destOrd="0" presId="urn:microsoft.com/office/officeart/2005/8/layout/vList4"/>
    <dgm:cxn modelId="{8D601AB7-A044-1745-BD09-CE6C305C8F4F}" type="presParOf" srcId="{E1BC4A6D-4D6A-A149-AFBB-46DE04210DDD}" destId="{345EDCDB-F42A-F74D-89D3-64BD4D21B434}" srcOrd="1" destOrd="0" presId="urn:microsoft.com/office/officeart/2005/8/layout/vList4"/>
    <dgm:cxn modelId="{8120FB9F-529E-9749-90FC-6C5D6B741901}" type="presParOf" srcId="{E1BC4A6D-4D6A-A149-AFBB-46DE04210DDD}" destId="{2227C2E9-A85F-874A-80D0-DED360B8DF27}" srcOrd="2" destOrd="0" presId="urn:microsoft.com/office/officeart/2005/8/layout/vList4"/>
    <dgm:cxn modelId="{4DABE03C-5A10-9146-9E8A-A3159B2084D4}" type="presParOf" srcId="{2227C2E9-A85F-874A-80D0-DED360B8DF27}" destId="{4CAB30B6-9DD0-284A-A47C-2E827D491006}" srcOrd="0" destOrd="0" presId="urn:microsoft.com/office/officeart/2005/8/layout/vList4"/>
    <dgm:cxn modelId="{2C954767-BE0D-E246-B645-379018B4E7A7}" type="presParOf" srcId="{2227C2E9-A85F-874A-80D0-DED360B8DF27}" destId="{29F9DAB4-2793-584D-B2F8-3672648BB4C0}" srcOrd="1" destOrd="0" presId="urn:microsoft.com/office/officeart/2005/8/layout/vList4"/>
    <dgm:cxn modelId="{6CC37662-7EFF-E840-BF1D-D5BF8F449A11}" type="presParOf" srcId="{2227C2E9-A85F-874A-80D0-DED360B8DF27}" destId="{B90E863D-D97A-C74B-AA77-860D1038FA12}" srcOrd="2" destOrd="0" presId="urn:microsoft.com/office/officeart/2005/8/layout/vList4"/>
    <dgm:cxn modelId="{5D3DC2F1-50FE-D940-8CB9-12B92602E7F7}" type="presParOf" srcId="{E1BC4A6D-4D6A-A149-AFBB-46DE04210DDD}" destId="{3B923976-9165-FF42-BFBE-8BD12A62453E}" srcOrd="3" destOrd="0" presId="urn:microsoft.com/office/officeart/2005/8/layout/vList4"/>
    <dgm:cxn modelId="{AA8B48BD-3C1D-4242-9FCE-C76C9855D4CA}" type="presParOf" srcId="{E1BC4A6D-4D6A-A149-AFBB-46DE04210DDD}" destId="{318FDDE8-7F59-3440-A0BA-9D2CCF407653}" srcOrd="4" destOrd="0" presId="urn:microsoft.com/office/officeart/2005/8/layout/vList4"/>
    <dgm:cxn modelId="{4155FF5C-7D57-934F-BB5E-834DD6A8FAF8}" type="presParOf" srcId="{318FDDE8-7F59-3440-A0BA-9D2CCF407653}" destId="{CD31A201-DCD5-D244-8F38-B44B2948A1C1}" srcOrd="0" destOrd="0" presId="urn:microsoft.com/office/officeart/2005/8/layout/vList4"/>
    <dgm:cxn modelId="{00A752BF-FB99-6749-B63E-96152A3CB029}" type="presParOf" srcId="{318FDDE8-7F59-3440-A0BA-9D2CCF407653}" destId="{1ED0FD97-0903-AF46-8A83-DA6F4B2E79D9}" srcOrd="1" destOrd="0" presId="urn:microsoft.com/office/officeart/2005/8/layout/vList4"/>
    <dgm:cxn modelId="{0C244C03-1CF6-6F45-A81C-0F7ABC8EE216}" type="presParOf" srcId="{318FDDE8-7F59-3440-A0BA-9D2CCF407653}" destId="{26E95BE4-5946-464F-B3B5-43F7375C8509}" srcOrd="2" destOrd="0" presId="urn:microsoft.com/office/officeart/2005/8/layout/vList4"/>
    <dgm:cxn modelId="{A909453C-4EA8-F24D-9620-F8F2DDA19311}" type="presParOf" srcId="{E1BC4A6D-4D6A-A149-AFBB-46DE04210DDD}" destId="{BB463BA0-77E0-194C-8D35-C17A18C6EACE}" srcOrd="5" destOrd="0" presId="urn:microsoft.com/office/officeart/2005/8/layout/vList4"/>
    <dgm:cxn modelId="{C0E51696-8120-104D-8E5B-44199D68823E}" type="presParOf" srcId="{E1BC4A6D-4D6A-A149-AFBB-46DE04210DDD}" destId="{1F980BC3-1F43-1C49-9C3E-90D567630549}" srcOrd="6" destOrd="0" presId="urn:microsoft.com/office/officeart/2005/8/layout/vList4"/>
    <dgm:cxn modelId="{47D110CC-19A0-F044-82A7-CDBCC50379FE}" type="presParOf" srcId="{1F980BC3-1F43-1C49-9C3E-90D567630549}" destId="{D7A311A9-A7CF-914B-926B-87E433B06CA4}" srcOrd="0" destOrd="0" presId="urn:microsoft.com/office/officeart/2005/8/layout/vList4"/>
    <dgm:cxn modelId="{40BE4C68-84E2-5740-A438-9BB9CE0E8F5F}" type="presParOf" srcId="{1F980BC3-1F43-1C49-9C3E-90D567630549}" destId="{50353416-EE8B-D54A-9D9C-4127D854FC34}" srcOrd="1" destOrd="0" presId="urn:microsoft.com/office/officeart/2005/8/layout/vList4"/>
    <dgm:cxn modelId="{21ABF691-ED93-6A48-96C7-BD0E3FA3E0C3}" type="presParOf" srcId="{1F980BC3-1F43-1C49-9C3E-90D567630549}" destId="{D7A62C9C-4136-B440-91DF-51DD55369006}" srcOrd="2" destOrd="0" presId="urn:microsoft.com/office/officeart/2005/8/layout/vList4"/>
    <dgm:cxn modelId="{20E07A59-1670-5047-B47F-244E0307F93B}" type="presParOf" srcId="{E1BC4A6D-4D6A-A149-AFBB-46DE04210DDD}" destId="{0E501B33-2EF4-804D-AC4A-C46B587CDF0E}" srcOrd="7" destOrd="0" presId="urn:microsoft.com/office/officeart/2005/8/layout/vList4"/>
    <dgm:cxn modelId="{8AD135CE-9342-9E4B-9DF4-2A20C2755F95}" type="presParOf" srcId="{E1BC4A6D-4D6A-A149-AFBB-46DE04210DDD}" destId="{5CCEA71C-6157-E043-AACF-59691BDD0D93}" srcOrd="8" destOrd="0" presId="urn:microsoft.com/office/officeart/2005/8/layout/vList4"/>
    <dgm:cxn modelId="{DB0172D2-5D22-0542-B9A3-AB6DB5D9D1A2}" type="presParOf" srcId="{5CCEA71C-6157-E043-AACF-59691BDD0D93}" destId="{43220E72-D22A-144B-93FD-7E4CA189CC8E}" srcOrd="0" destOrd="0" presId="urn:microsoft.com/office/officeart/2005/8/layout/vList4"/>
    <dgm:cxn modelId="{4910FE7B-5C53-C741-B422-4E402BEF9A32}" type="presParOf" srcId="{5CCEA71C-6157-E043-AACF-59691BDD0D93}" destId="{AF24A40A-14EF-1B4B-96D6-C353C6775982}" srcOrd="1" destOrd="0" presId="urn:microsoft.com/office/officeart/2005/8/layout/vList4"/>
    <dgm:cxn modelId="{3D6B0D22-BF1A-144E-8D36-581E2CA87491}" type="presParOf" srcId="{5CCEA71C-6157-E043-AACF-59691BDD0D93}" destId="{2DBDD07B-703F-CA48-B6E3-A717ABCD6B66}" srcOrd="2" destOrd="0" presId="urn:microsoft.com/office/officeart/2005/8/layout/vList4"/>
    <dgm:cxn modelId="{8E6BE3F4-B30F-6049-9820-934BE900F14F}" type="presParOf" srcId="{E1BC4A6D-4D6A-A149-AFBB-46DE04210DDD}" destId="{37AAB116-B830-CC4E-97F9-C87801177C86}" srcOrd="9" destOrd="0" presId="urn:microsoft.com/office/officeart/2005/8/layout/vList4"/>
    <dgm:cxn modelId="{7B78178A-BACA-7843-9341-36CC56B178F3}" type="presParOf" srcId="{E1BC4A6D-4D6A-A149-AFBB-46DE04210DDD}" destId="{C24C835B-26C6-074D-BB27-E69BA04A6DA3}" srcOrd="10" destOrd="0" presId="urn:microsoft.com/office/officeart/2005/8/layout/vList4"/>
    <dgm:cxn modelId="{E193CF7A-1E8A-9742-B4A2-DAB78E1BE934}" type="presParOf" srcId="{C24C835B-26C6-074D-BB27-E69BA04A6DA3}" destId="{232C80C7-547F-D943-A22C-304EBF09EF9C}" srcOrd="0" destOrd="0" presId="urn:microsoft.com/office/officeart/2005/8/layout/vList4"/>
    <dgm:cxn modelId="{BB2418F7-C4FB-634C-8493-A67BFC73BE4D}" type="presParOf" srcId="{C24C835B-26C6-074D-BB27-E69BA04A6DA3}" destId="{7B4F9AE2-2E9C-4148-A716-31B7B7E118F6}" srcOrd="1" destOrd="0" presId="urn:microsoft.com/office/officeart/2005/8/layout/vList4"/>
    <dgm:cxn modelId="{1FE39AFF-50B4-F34E-A5F8-8EDDD7ABB857}" type="presParOf" srcId="{C24C835B-26C6-074D-BB27-E69BA04A6DA3}" destId="{2A168D06-2B61-F94C-A1B7-9B7D1107E60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A343596-7BAB-2744-AF1E-54D883EB7E1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B3B9EBD-44EA-9942-AEBB-F431BAD2EEB0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Есть ли отечественные аналоги?</a:t>
          </a:r>
        </a:p>
      </dgm:t>
    </dgm:pt>
    <dgm:pt modelId="{E8DD59EE-5F3C-3E43-B010-BB786432787F}" type="parTrans" cxnId="{96B67091-A806-8C43-A6D5-43B68AE9F2D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281D2A-0918-5043-B9DB-7D2D0CC5CC22}" type="sibTrans" cxnId="{96B67091-A806-8C43-A6D5-43B68AE9F2D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8019F8-B06F-3C40-84DD-ACAC714082EB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Насколько технологическое решение зависит от импорта (нужны ли импортируемые материалы, запасные части, программное обеспечение…?</a:t>
          </a:r>
        </a:p>
      </dgm:t>
    </dgm:pt>
    <dgm:pt modelId="{2C8F40AE-054F-AC47-9384-F4A205842A64}" type="parTrans" cxnId="{84B88A70-6AB5-7849-A212-05DA9F9B282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6E097D-B55D-2241-B0D5-3D89E2DEF862}" type="sibTrans" cxnId="{84B88A70-6AB5-7849-A212-05DA9F9B282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4D17F-FD54-004F-9EB6-67A14216CD68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Решает ли проект вопросы импортозамещения?</a:t>
          </a:r>
        </a:p>
      </dgm:t>
    </dgm:pt>
    <dgm:pt modelId="{626BF165-E515-1449-9789-840F363E143F}" type="parTrans" cxnId="{6FDF4D6A-BE71-1E49-914E-8C8E51766134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1AA227-3C8D-F14B-9698-C3D755A24369}" type="sibTrans" cxnId="{6FDF4D6A-BE71-1E49-914E-8C8E51766134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9C1076-9846-E243-8019-9B79FAAD4ED0}" type="pres">
      <dgm:prSet presAssocID="{8A343596-7BAB-2744-AF1E-54D883EB7E14}" presName="vert0" presStyleCnt="0">
        <dgm:presLayoutVars>
          <dgm:dir/>
          <dgm:animOne val="branch"/>
          <dgm:animLvl val="lvl"/>
        </dgm:presLayoutVars>
      </dgm:prSet>
      <dgm:spPr/>
    </dgm:pt>
    <dgm:pt modelId="{1953B050-58DA-7A4D-A841-36F02B7C7AB6}" type="pres">
      <dgm:prSet presAssocID="{FB3B9EBD-44EA-9942-AEBB-F431BAD2EEB0}" presName="thickLine" presStyleLbl="alignNode1" presStyleIdx="0" presStyleCnt="3"/>
      <dgm:spPr/>
    </dgm:pt>
    <dgm:pt modelId="{AD5F6B80-0557-E84B-A0FB-08B9F8CC3FFA}" type="pres">
      <dgm:prSet presAssocID="{FB3B9EBD-44EA-9942-AEBB-F431BAD2EEB0}" presName="horz1" presStyleCnt="0"/>
      <dgm:spPr/>
    </dgm:pt>
    <dgm:pt modelId="{9270836F-C033-E140-9BB3-8B2E89EA5E6C}" type="pres">
      <dgm:prSet presAssocID="{FB3B9EBD-44EA-9942-AEBB-F431BAD2EEB0}" presName="tx1" presStyleLbl="revTx" presStyleIdx="0" presStyleCnt="3"/>
      <dgm:spPr/>
    </dgm:pt>
    <dgm:pt modelId="{BEBCEABD-38C2-2846-82DB-0989302C4DAD}" type="pres">
      <dgm:prSet presAssocID="{FB3B9EBD-44EA-9942-AEBB-F431BAD2EEB0}" presName="vert1" presStyleCnt="0"/>
      <dgm:spPr/>
    </dgm:pt>
    <dgm:pt modelId="{F1ABC4AF-1F78-954A-B5A4-AF3E575786D3}" type="pres">
      <dgm:prSet presAssocID="{8F8019F8-B06F-3C40-84DD-ACAC714082EB}" presName="thickLine" presStyleLbl="alignNode1" presStyleIdx="1" presStyleCnt="3"/>
      <dgm:spPr/>
    </dgm:pt>
    <dgm:pt modelId="{86C3753A-F2F6-844A-A4D7-C47CD5244F27}" type="pres">
      <dgm:prSet presAssocID="{8F8019F8-B06F-3C40-84DD-ACAC714082EB}" presName="horz1" presStyleCnt="0"/>
      <dgm:spPr/>
    </dgm:pt>
    <dgm:pt modelId="{B29813D4-248C-1D4B-A185-BDA1CE2AC4A5}" type="pres">
      <dgm:prSet presAssocID="{8F8019F8-B06F-3C40-84DD-ACAC714082EB}" presName="tx1" presStyleLbl="revTx" presStyleIdx="1" presStyleCnt="3"/>
      <dgm:spPr/>
    </dgm:pt>
    <dgm:pt modelId="{35C2E79A-1270-1140-ADBB-FF764058C04B}" type="pres">
      <dgm:prSet presAssocID="{8F8019F8-B06F-3C40-84DD-ACAC714082EB}" presName="vert1" presStyleCnt="0"/>
      <dgm:spPr/>
    </dgm:pt>
    <dgm:pt modelId="{432DEE39-8222-DE4C-85CC-9CD406E8B8C5}" type="pres">
      <dgm:prSet presAssocID="{F384D17F-FD54-004F-9EB6-67A14216CD68}" presName="thickLine" presStyleLbl="alignNode1" presStyleIdx="2" presStyleCnt="3"/>
      <dgm:spPr/>
    </dgm:pt>
    <dgm:pt modelId="{80C15AB4-FC23-BE40-B432-725D5CDD5B84}" type="pres">
      <dgm:prSet presAssocID="{F384D17F-FD54-004F-9EB6-67A14216CD68}" presName="horz1" presStyleCnt="0"/>
      <dgm:spPr/>
    </dgm:pt>
    <dgm:pt modelId="{62481AB1-4619-B241-B7D1-1817A27EFD47}" type="pres">
      <dgm:prSet presAssocID="{F384D17F-FD54-004F-9EB6-67A14216CD68}" presName="tx1" presStyleLbl="revTx" presStyleIdx="2" presStyleCnt="3"/>
      <dgm:spPr/>
    </dgm:pt>
    <dgm:pt modelId="{DEBE04E3-6DF3-9B4E-9E82-44430B2411A1}" type="pres">
      <dgm:prSet presAssocID="{F384D17F-FD54-004F-9EB6-67A14216CD68}" presName="vert1" presStyleCnt="0"/>
      <dgm:spPr/>
    </dgm:pt>
  </dgm:ptLst>
  <dgm:cxnLst>
    <dgm:cxn modelId="{AF808A17-CC74-5644-8657-62762814061F}" type="presOf" srcId="{8A343596-7BAB-2744-AF1E-54D883EB7E14}" destId="{C19C1076-9846-E243-8019-9B79FAAD4ED0}" srcOrd="0" destOrd="0" presId="urn:microsoft.com/office/officeart/2008/layout/LinedList"/>
    <dgm:cxn modelId="{302DBC1C-8F68-154D-BC84-58FF84DEB731}" type="presOf" srcId="{8F8019F8-B06F-3C40-84DD-ACAC714082EB}" destId="{B29813D4-248C-1D4B-A185-BDA1CE2AC4A5}" srcOrd="0" destOrd="0" presId="urn:microsoft.com/office/officeart/2008/layout/LinedList"/>
    <dgm:cxn modelId="{6FDF4D6A-BE71-1E49-914E-8C8E51766134}" srcId="{8A343596-7BAB-2744-AF1E-54D883EB7E14}" destId="{F384D17F-FD54-004F-9EB6-67A14216CD68}" srcOrd="2" destOrd="0" parTransId="{626BF165-E515-1449-9789-840F363E143F}" sibTransId="{0F1AA227-3C8D-F14B-9698-C3D755A24369}"/>
    <dgm:cxn modelId="{A1440C6C-1F1B-CA45-AF4D-802050E91E95}" type="presOf" srcId="{FB3B9EBD-44EA-9942-AEBB-F431BAD2EEB0}" destId="{9270836F-C033-E140-9BB3-8B2E89EA5E6C}" srcOrd="0" destOrd="0" presId="urn:microsoft.com/office/officeart/2008/layout/LinedList"/>
    <dgm:cxn modelId="{84B88A70-6AB5-7849-A212-05DA9F9B2823}" srcId="{8A343596-7BAB-2744-AF1E-54D883EB7E14}" destId="{8F8019F8-B06F-3C40-84DD-ACAC714082EB}" srcOrd="1" destOrd="0" parTransId="{2C8F40AE-054F-AC47-9384-F4A205842A64}" sibTransId="{BA6E097D-B55D-2241-B0D5-3D89E2DEF862}"/>
    <dgm:cxn modelId="{96B67091-A806-8C43-A6D5-43B68AE9F2D2}" srcId="{8A343596-7BAB-2744-AF1E-54D883EB7E14}" destId="{FB3B9EBD-44EA-9942-AEBB-F431BAD2EEB0}" srcOrd="0" destOrd="0" parTransId="{E8DD59EE-5F3C-3E43-B010-BB786432787F}" sibTransId="{54281D2A-0918-5043-B9DB-7D2D0CC5CC22}"/>
    <dgm:cxn modelId="{7E4A1DF6-606A-3346-91D3-C8EC283D12F4}" type="presOf" srcId="{F384D17F-FD54-004F-9EB6-67A14216CD68}" destId="{62481AB1-4619-B241-B7D1-1817A27EFD47}" srcOrd="0" destOrd="0" presId="urn:microsoft.com/office/officeart/2008/layout/LinedList"/>
    <dgm:cxn modelId="{F63C8DC2-7B49-744B-9D0E-0CEAAD13D2E4}" type="presParOf" srcId="{C19C1076-9846-E243-8019-9B79FAAD4ED0}" destId="{1953B050-58DA-7A4D-A841-36F02B7C7AB6}" srcOrd="0" destOrd="0" presId="urn:microsoft.com/office/officeart/2008/layout/LinedList"/>
    <dgm:cxn modelId="{A7CF0296-6936-0E46-BC05-CC394D2FC009}" type="presParOf" srcId="{C19C1076-9846-E243-8019-9B79FAAD4ED0}" destId="{AD5F6B80-0557-E84B-A0FB-08B9F8CC3FFA}" srcOrd="1" destOrd="0" presId="urn:microsoft.com/office/officeart/2008/layout/LinedList"/>
    <dgm:cxn modelId="{07758400-37D4-EA47-A9DA-C1E698C79716}" type="presParOf" srcId="{AD5F6B80-0557-E84B-A0FB-08B9F8CC3FFA}" destId="{9270836F-C033-E140-9BB3-8B2E89EA5E6C}" srcOrd="0" destOrd="0" presId="urn:microsoft.com/office/officeart/2008/layout/LinedList"/>
    <dgm:cxn modelId="{5730AE47-98D0-5242-9BB7-225B8434B593}" type="presParOf" srcId="{AD5F6B80-0557-E84B-A0FB-08B9F8CC3FFA}" destId="{BEBCEABD-38C2-2846-82DB-0989302C4DAD}" srcOrd="1" destOrd="0" presId="urn:microsoft.com/office/officeart/2008/layout/LinedList"/>
    <dgm:cxn modelId="{E2F209D2-A464-C94A-8412-BD741710B393}" type="presParOf" srcId="{C19C1076-9846-E243-8019-9B79FAAD4ED0}" destId="{F1ABC4AF-1F78-954A-B5A4-AF3E575786D3}" srcOrd="2" destOrd="0" presId="urn:microsoft.com/office/officeart/2008/layout/LinedList"/>
    <dgm:cxn modelId="{D2287A5E-9403-8C48-83C1-0EBE429C0573}" type="presParOf" srcId="{C19C1076-9846-E243-8019-9B79FAAD4ED0}" destId="{86C3753A-F2F6-844A-A4D7-C47CD5244F27}" srcOrd="3" destOrd="0" presId="urn:microsoft.com/office/officeart/2008/layout/LinedList"/>
    <dgm:cxn modelId="{F53F9DF9-AEDC-1143-8088-7157DFC2A29A}" type="presParOf" srcId="{86C3753A-F2F6-844A-A4D7-C47CD5244F27}" destId="{B29813D4-248C-1D4B-A185-BDA1CE2AC4A5}" srcOrd="0" destOrd="0" presId="urn:microsoft.com/office/officeart/2008/layout/LinedList"/>
    <dgm:cxn modelId="{FB6A7FF4-450C-8445-919C-7DC06A5923AC}" type="presParOf" srcId="{86C3753A-F2F6-844A-A4D7-C47CD5244F27}" destId="{35C2E79A-1270-1140-ADBB-FF764058C04B}" srcOrd="1" destOrd="0" presId="urn:microsoft.com/office/officeart/2008/layout/LinedList"/>
    <dgm:cxn modelId="{B66BF9AB-730B-3B4D-A09F-1108C592B950}" type="presParOf" srcId="{C19C1076-9846-E243-8019-9B79FAAD4ED0}" destId="{432DEE39-8222-DE4C-85CC-9CD406E8B8C5}" srcOrd="4" destOrd="0" presId="urn:microsoft.com/office/officeart/2008/layout/LinedList"/>
    <dgm:cxn modelId="{CC35E4FB-F339-F34B-AC32-156187EFDCD5}" type="presParOf" srcId="{C19C1076-9846-E243-8019-9B79FAAD4ED0}" destId="{80C15AB4-FC23-BE40-B432-725D5CDD5B84}" srcOrd="5" destOrd="0" presId="urn:microsoft.com/office/officeart/2008/layout/LinedList"/>
    <dgm:cxn modelId="{B7B444E4-610A-B94C-83BE-BB8A59ACCE96}" type="presParOf" srcId="{80C15AB4-FC23-BE40-B432-725D5CDD5B84}" destId="{62481AB1-4619-B241-B7D1-1817A27EFD47}" srcOrd="0" destOrd="0" presId="urn:microsoft.com/office/officeart/2008/layout/LinedList"/>
    <dgm:cxn modelId="{8D822AD8-C08F-8841-8F61-4B900D94FF15}" type="presParOf" srcId="{80C15AB4-FC23-BE40-B432-725D5CDD5B84}" destId="{DEBE04E3-6DF3-9B4E-9E82-44430B2411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3A9FB-34CD-0B4B-8135-BF8EC8DEC437}">
      <dsp:nvSpPr>
        <dsp:cNvPr id="0" name=""/>
        <dsp:cNvSpPr/>
      </dsp:nvSpPr>
      <dsp:spPr>
        <a:xfrm>
          <a:off x="0" y="0"/>
          <a:ext cx="8501062" cy="12923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конкретные данные</a:t>
          </a:r>
          <a:endParaRPr lang="ru-RU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Все мероприятия (работы)  по проекту должны быть оценены, при расчете стоимости работ следует ссылаться на принятые в отрасли нормативы и регламенты)</a:t>
          </a:r>
        </a:p>
      </dsp:txBody>
      <dsp:txXfrm>
        <a:off x="1829444" y="0"/>
        <a:ext cx="6671617" cy="1292323"/>
      </dsp:txXfrm>
    </dsp:sp>
    <dsp:sp modelId="{29A9A3A6-9760-5E40-A83E-D10D3BF0B36F}">
      <dsp:nvSpPr>
        <dsp:cNvPr id="0" name=""/>
        <dsp:cNvSpPr/>
      </dsp:nvSpPr>
      <dsp:spPr>
        <a:xfrm>
          <a:off x="366981" y="129232"/>
          <a:ext cx="1224713" cy="10338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4DB92-A17F-E147-8512-825535430FBC}">
      <dsp:nvSpPr>
        <dsp:cNvPr id="0" name=""/>
        <dsp:cNvSpPr/>
      </dsp:nvSpPr>
      <dsp:spPr>
        <a:xfrm>
          <a:off x="0" y="1421556"/>
          <a:ext cx="8501062" cy="12923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реальные факты</a:t>
          </a:r>
          <a:endParaRPr lang="ru-RU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при выполнении расчетов можно ссылаться на проекты аналоги, подтвержденные статистические данные</a:t>
          </a:r>
        </a:p>
      </dsp:txBody>
      <dsp:txXfrm>
        <a:off x="1829444" y="1421556"/>
        <a:ext cx="6671617" cy="1292323"/>
      </dsp:txXfrm>
    </dsp:sp>
    <dsp:sp modelId="{5C5606BA-EE91-EE4B-B65B-F42006CEDDEB}">
      <dsp:nvSpPr>
        <dsp:cNvPr id="0" name=""/>
        <dsp:cNvSpPr/>
      </dsp:nvSpPr>
      <dsp:spPr>
        <a:xfrm>
          <a:off x="377760" y="1550788"/>
          <a:ext cx="1203155" cy="10338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9CCC5-0506-8F4A-9071-11F2A0EC10BF}">
      <dsp:nvSpPr>
        <dsp:cNvPr id="0" name=""/>
        <dsp:cNvSpPr/>
      </dsp:nvSpPr>
      <dsp:spPr>
        <a:xfrm>
          <a:off x="0" y="2843112"/>
          <a:ext cx="8501062" cy="12923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потенциальная выгода</a:t>
          </a:r>
          <a:endParaRPr lang="ru-RU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потенциальные эффекты от реализации проекта должны быть монетизированы в формате потенциальной прибыли или экономии на ресурсах</a:t>
          </a:r>
        </a:p>
      </dsp:txBody>
      <dsp:txXfrm>
        <a:off x="1829444" y="2843112"/>
        <a:ext cx="6671617" cy="1292323"/>
      </dsp:txXfrm>
    </dsp:sp>
    <dsp:sp modelId="{027D95D6-A4BB-C94F-AFB5-51831E091388}">
      <dsp:nvSpPr>
        <dsp:cNvPr id="0" name=""/>
        <dsp:cNvSpPr/>
      </dsp:nvSpPr>
      <dsp:spPr>
        <a:xfrm>
          <a:off x="356210" y="2972344"/>
          <a:ext cx="1246255" cy="10338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D89FC-D4D5-AE47-AAA4-A2E388A94775}">
      <dsp:nvSpPr>
        <dsp:cNvPr id="0" name=""/>
        <dsp:cNvSpPr/>
      </dsp:nvSpPr>
      <dsp:spPr>
        <a:xfrm>
          <a:off x="0" y="708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6F8C6-F324-FF42-A1A5-5A2BAA84E184}">
      <dsp:nvSpPr>
        <dsp:cNvPr id="0" name=""/>
        <dsp:cNvSpPr/>
      </dsp:nvSpPr>
      <dsp:spPr>
        <a:xfrm>
          <a:off x="0" y="708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Причины</a:t>
          </a:r>
          <a:endParaRPr lang="ru-RU" sz="1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708"/>
        <a:ext cx="2025967" cy="828472"/>
      </dsp:txXfrm>
    </dsp:sp>
    <dsp:sp modelId="{01AA69EB-BF79-0F40-BD28-13B464E2894C}">
      <dsp:nvSpPr>
        <dsp:cNvPr id="0" name=""/>
        <dsp:cNvSpPr/>
      </dsp:nvSpPr>
      <dsp:spPr>
        <a:xfrm>
          <a:off x="2177915" y="38329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опишите проблему, которая побудила вас ввести изменения и ваш взгляд на то, как и с помощью чего ее легко решить</a:t>
          </a:r>
          <a:endParaRPr lang="ru-RU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77915" y="38329"/>
        <a:ext cx="7951922" cy="752421"/>
      </dsp:txXfrm>
    </dsp:sp>
    <dsp:sp modelId="{3111D4A1-612C-F149-ABC2-9F2B04EB28F4}">
      <dsp:nvSpPr>
        <dsp:cNvPr id="0" name=""/>
        <dsp:cNvSpPr/>
      </dsp:nvSpPr>
      <dsp:spPr>
        <a:xfrm>
          <a:off x="2025967" y="790750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E1B1E-E15F-774F-8233-1F631A6AE6C0}">
      <dsp:nvSpPr>
        <dsp:cNvPr id="0" name=""/>
        <dsp:cNvSpPr/>
      </dsp:nvSpPr>
      <dsp:spPr>
        <a:xfrm>
          <a:off x="0" y="829180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F3A77-6441-8246-A330-85158435D425}">
      <dsp:nvSpPr>
        <dsp:cNvPr id="0" name=""/>
        <dsp:cNvSpPr/>
      </dsp:nvSpPr>
      <dsp:spPr>
        <a:xfrm>
          <a:off x="0" y="829180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Потребность в ресурсах материальных</a:t>
          </a:r>
          <a:endParaRPr lang="ru-RU" sz="1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829180"/>
        <a:ext cx="2025967" cy="828472"/>
      </dsp:txXfrm>
    </dsp:sp>
    <dsp:sp modelId="{E5B31BCB-C923-9349-90D2-3BE1F5C53D93}">
      <dsp:nvSpPr>
        <dsp:cNvPr id="0" name=""/>
        <dsp:cNvSpPr/>
      </dsp:nvSpPr>
      <dsp:spPr>
        <a:xfrm>
          <a:off x="2177915" y="866802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з</a:t>
          </a: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десь в количественном варианте (с ценами) нужно подробно описать все, что потребуется для осуществления изменений</a:t>
          </a:r>
          <a:endParaRPr lang="ru-RU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77915" y="866802"/>
        <a:ext cx="7951922" cy="752421"/>
      </dsp:txXfrm>
    </dsp:sp>
    <dsp:sp modelId="{D4716A19-A1A4-474B-A5D3-80A44C923AE3}">
      <dsp:nvSpPr>
        <dsp:cNvPr id="0" name=""/>
        <dsp:cNvSpPr/>
      </dsp:nvSpPr>
      <dsp:spPr>
        <a:xfrm>
          <a:off x="2025967" y="1619223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1E97D-9652-DE43-AEF1-7A2035FEB529}">
      <dsp:nvSpPr>
        <dsp:cNvPr id="0" name=""/>
        <dsp:cNvSpPr/>
      </dsp:nvSpPr>
      <dsp:spPr>
        <a:xfrm>
          <a:off x="0" y="1657653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2BDF4-80C8-8547-84FA-8A0CE2775CD1}">
      <dsp:nvSpPr>
        <dsp:cNvPr id="0" name=""/>
        <dsp:cNvSpPr/>
      </dsp:nvSpPr>
      <dsp:spPr>
        <a:xfrm>
          <a:off x="0" y="1657653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Если вопрос касается строительства или экологии</a:t>
          </a:r>
          <a:endParaRPr lang="ru-RU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657653"/>
        <a:ext cx="2025967" cy="828472"/>
      </dsp:txXfrm>
    </dsp:sp>
    <dsp:sp modelId="{FBDAFED6-D1E6-694D-8854-E6D009F843DE}">
      <dsp:nvSpPr>
        <dsp:cNvPr id="0" name=""/>
        <dsp:cNvSpPr/>
      </dsp:nvSpPr>
      <dsp:spPr>
        <a:xfrm>
          <a:off x="2177915" y="1695274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подробно опишите месторасположение объекта и дайте характеристики </a:t>
          </a:r>
          <a:r>
            <a:rPr lang="ru-RU" sz="14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геофакторам</a:t>
          </a: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77915" y="1695274"/>
        <a:ext cx="7951922" cy="752421"/>
      </dsp:txXfrm>
    </dsp:sp>
    <dsp:sp modelId="{805733B7-BFD4-6145-A5C3-CF7CE6C641C4}">
      <dsp:nvSpPr>
        <dsp:cNvPr id="0" name=""/>
        <dsp:cNvSpPr/>
      </dsp:nvSpPr>
      <dsp:spPr>
        <a:xfrm>
          <a:off x="2025967" y="2447696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1C4E8-F814-DA42-869A-44A5DFE9FD53}">
      <dsp:nvSpPr>
        <dsp:cNvPr id="0" name=""/>
        <dsp:cNvSpPr/>
      </dsp:nvSpPr>
      <dsp:spPr>
        <a:xfrm>
          <a:off x="0" y="2486126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BACF4-6509-0342-8115-2DD5EB90DBEE}">
      <dsp:nvSpPr>
        <dsp:cNvPr id="0" name=""/>
        <dsp:cNvSpPr/>
      </dsp:nvSpPr>
      <dsp:spPr>
        <a:xfrm>
          <a:off x="0" y="2486126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Если вопрос касается реконструкции, автоматизации и т.д.</a:t>
          </a:r>
        </a:p>
      </dsp:txBody>
      <dsp:txXfrm>
        <a:off x="0" y="2486126"/>
        <a:ext cx="2025967" cy="828472"/>
      </dsp:txXfrm>
    </dsp:sp>
    <dsp:sp modelId="{A9ED5A01-ADF3-C945-880C-0F8C62B02287}">
      <dsp:nvSpPr>
        <dsp:cNvPr id="0" name=""/>
        <dsp:cNvSpPr/>
      </dsp:nvSpPr>
      <dsp:spPr>
        <a:xfrm>
          <a:off x="2177915" y="2523747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приведите объем, время и стоимость всех работ, которые понадобятся. В приложении должны быть такие документы, как: конструкторский план, стандарты и технологии работ, перечень необходимого оборудования</a:t>
          </a:r>
        </a:p>
      </dsp:txBody>
      <dsp:txXfrm>
        <a:off x="2177915" y="2523747"/>
        <a:ext cx="7951922" cy="752421"/>
      </dsp:txXfrm>
    </dsp:sp>
    <dsp:sp modelId="{764F14DD-8CAF-6B4A-9761-71572CA4DBB3}">
      <dsp:nvSpPr>
        <dsp:cNvPr id="0" name=""/>
        <dsp:cNvSpPr/>
      </dsp:nvSpPr>
      <dsp:spPr>
        <a:xfrm>
          <a:off x="2025967" y="3276169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71922B-C938-7E48-8D00-2F33D0B5804D}">
      <dsp:nvSpPr>
        <dsp:cNvPr id="0" name=""/>
        <dsp:cNvSpPr/>
      </dsp:nvSpPr>
      <dsp:spPr>
        <a:xfrm>
          <a:off x="0" y="3314599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CC443-0368-D046-9C02-EE27B078C750}">
      <dsp:nvSpPr>
        <dsp:cNvPr id="0" name=""/>
        <dsp:cNvSpPr/>
      </dsp:nvSpPr>
      <dsp:spPr>
        <a:xfrm>
          <a:off x="0" y="3314599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Не забудьте учесть накладные (организационные расходы)</a:t>
          </a:r>
        </a:p>
      </dsp:txBody>
      <dsp:txXfrm>
        <a:off x="0" y="3314599"/>
        <a:ext cx="2025967" cy="828472"/>
      </dsp:txXfrm>
    </dsp:sp>
    <dsp:sp modelId="{7B434041-F5AF-D64B-8331-3D130A0510F7}">
      <dsp:nvSpPr>
        <dsp:cNvPr id="0" name=""/>
        <dsp:cNvSpPr/>
      </dsp:nvSpPr>
      <dsp:spPr>
        <a:xfrm>
          <a:off x="2177915" y="3352220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составьте предполагаемый организационный план</a:t>
          </a:r>
        </a:p>
      </dsp:txBody>
      <dsp:txXfrm>
        <a:off x="2177915" y="3352220"/>
        <a:ext cx="7951922" cy="752421"/>
      </dsp:txXfrm>
    </dsp:sp>
    <dsp:sp modelId="{9E9054BE-893B-DD44-924B-77638EE7E1DC}">
      <dsp:nvSpPr>
        <dsp:cNvPr id="0" name=""/>
        <dsp:cNvSpPr/>
      </dsp:nvSpPr>
      <dsp:spPr>
        <a:xfrm>
          <a:off x="2025967" y="4104642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F2CBD-B2CB-364D-81A0-ECD31E653793}">
      <dsp:nvSpPr>
        <dsp:cNvPr id="0" name=""/>
        <dsp:cNvSpPr/>
      </dsp:nvSpPr>
      <dsp:spPr>
        <a:xfrm>
          <a:off x="0" y="4143072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CF8958-AFE0-5141-86D1-E849C2CAADEB}">
      <dsp:nvSpPr>
        <dsp:cNvPr id="0" name=""/>
        <dsp:cNvSpPr/>
      </dsp:nvSpPr>
      <dsp:spPr>
        <a:xfrm>
          <a:off x="0" y="4143072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Приведите календарь работ и внесения изменений в жизнь компании</a:t>
          </a:r>
        </a:p>
      </dsp:txBody>
      <dsp:txXfrm>
        <a:off x="0" y="4143072"/>
        <a:ext cx="2025967" cy="828472"/>
      </dsp:txXfrm>
    </dsp:sp>
    <dsp:sp modelId="{34CC30F8-8247-9946-9C90-4F39D4A347FE}">
      <dsp:nvSpPr>
        <dsp:cNvPr id="0" name=""/>
        <dsp:cNvSpPr/>
      </dsp:nvSpPr>
      <dsp:spPr>
        <a:xfrm>
          <a:off x="2177915" y="4180693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здесь стоит указать сроки оборота каждой вложенной суммы в динамике</a:t>
          </a:r>
        </a:p>
      </dsp:txBody>
      <dsp:txXfrm>
        <a:off x="2177915" y="4180693"/>
        <a:ext cx="7951922" cy="752421"/>
      </dsp:txXfrm>
    </dsp:sp>
    <dsp:sp modelId="{D3DA96B0-CBD7-F249-B3A5-7C43722CF676}">
      <dsp:nvSpPr>
        <dsp:cNvPr id="0" name=""/>
        <dsp:cNvSpPr/>
      </dsp:nvSpPr>
      <dsp:spPr>
        <a:xfrm>
          <a:off x="2025967" y="4933114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6CFB9A-8C96-4047-B82C-652611BC7810}">
      <dsp:nvSpPr>
        <dsp:cNvPr id="0" name=""/>
        <dsp:cNvSpPr/>
      </dsp:nvSpPr>
      <dsp:spPr>
        <a:xfrm>
          <a:off x="0" y="4971545"/>
          <a:ext cx="10129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ACE4F-6800-B240-AE5B-F144E669841A}">
      <dsp:nvSpPr>
        <dsp:cNvPr id="0" name=""/>
        <dsp:cNvSpPr/>
      </dsp:nvSpPr>
      <dsp:spPr>
        <a:xfrm>
          <a:off x="0" y="4971545"/>
          <a:ext cx="2025967" cy="8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Финансовый план</a:t>
          </a:r>
          <a:endParaRPr lang="ru-RU" sz="1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971545"/>
        <a:ext cx="2025967" cy="828472"/>
      </dsp:txXfrm>
    </dsp:sp>
    <dsp:sp modelId="{44C15D45-57B5-704C-87B5-92F5AD591E21}">
      <dsp:nvSpPr>
        <dsp:cNvPr id="0" name=""/>
        <dsp:cNvSpPr/>
      </dsp:nvSpPr>
      <dsp:spPr>
        <a:xfrm>
          <a:off x="2177915" y="5009166"/>
          <a:ext cx="7951922" cy="752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финансовый анализ и конечная оценка проекта</a:t>
          </a:r>
          <a:endParaRPr lang="ru-RU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77915" y="5009166"/>
        <a:ext cx="7951922" cy="752421"/>
      </dsp:txXfrm>
    </dsp:sp>
    <dsp:sp modelId="{CBDF4FD8-8FA6-8E42-8187-ACB75D668FA4}">
      <dsp:nvSpPr>
        <dsp:cNvPr id="0" name=""/>
        <dsp:cNvSpPr/>
      </dsp:nvSpPr>
      <dsp:spPr>
        <a:xfrm>
          <a:off x="2025967" y="5761587"/>
          <a:ext cx="8103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E5CEE-4A30-E94A-8E25-84CFE75F92A5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50B4D-8F4A-DF4B-B15E-EB1321221F05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alibri" panose="020F0502020204030204" pitchFamily="34" charset="0"/>
              <a:cs typeface="Calibri" panose="020F0502020204030204" pitchFamily="34" charset="0"/>
            </a:rPr>
            <a:t>цель проекта</a:t>
          </a:r>
        </a:p>
      </dsp:txBody>
      <dsp:txXfrm>
        <a:off x="0" y="531"/>
        <a:ext cx="10515600" cy="870055"/>
      </dsp:txXfrm>
    </dsp:sp>
    <dsp:sp modelId="{0958A053-0280-EF4D-B63A-B6DC3C217F98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BFE93-C3AA-9B4D-830F-746F2F6B965A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alibri" panose="020F0502020204030204" pitchFamily="34" charset="0"/>
              <a:cs typeface="Calibri" panose="020F0502020204030204" pitchFamily="34" charset="0"/>
            </a:rPr>
            <a:t>задачи, на который направлен проект</a:t>
          </a:r>
        </a:p>
      </dsp:txBody>
      <dsp:txXfrm>
        <a:off x="0" y="870586"/>
        <a:ext cx="10515600" cy="870055"/>
      </dsp:txXfrm>
    </dsp:sp>
    <dsp:sp modelId="{C789B71A-D384-7645-AB0B-DD139B307B64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F3B61-EC4F-974A-A62D-DCE7005C3F0C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alibri" panose="020F0502020204030204" pitchFamily="34" charset="0"/>
              <a:cs typeface="Calibri" panose="020F0502020204030204" pitchFamily="34" charset="0"/>
            </a:rPr>
            <a:t>наименование создаваемой продукции/технологии</a:t>
          </a:r>
        </a:p>
      </dsp:txBody>
      <dsp:txXfrm>
        <a:off x="0" y="1740641"/>
        <a:ext cx="10515600" cy="870055"/>
      </dsp:txXfrm>
    </dsp:sp>
    <dsp:sp modelId="{1A4D9E34-5BDE-F845-8CD0-E09EED459A39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3615F-3CAA-6D4F-8146-7B8AA508171A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alibri" panose="020F0502020204030204" pitchFamily="34" charset="0"/>
              <a:cs typeface="Calibri" panose="020F0502020204030204" pitchFamily="34" charset="0"/>
            </a:rPr>
            <a:t>продолжительность проекта</a:t>
          </a:r>
        </a:p>
      </dsp:txBody>
      <dsp:txXfrm>
        <a:off x="0" y="2610696"/>
        <a:ext cx="10515600" cy="870055"/>
      </dsp:txXfrm>
    </dsp:sp>
    <dsp:sp modelId="{84C75044-CC86-FC47-B9E4-E75FCF32A4C1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308FB-5467-AB42-829A-67F56B55832D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alibri" panose="020F0502020204030204" pitchFamily="34" charset="0"/>
              <a:cs typeface="Calibri" panose="020F0502020204030204" pitchFamily="34" charset="0"/>
            </a:rPr>
            <a:t>общая сумма инвестиций</a:t>
          </a:r>
        </a:p>
      </dsp:txBody>
      <dsp:txXfrm>
        <a:off x="0" y="3480751"/>
        <a:ext cx="10515600" cy="8700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C1936-6852-4DDF-8D1C-9B42831F057B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D4F7A-878E-43C1-A07F-C9BB3F2C4F17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Calibri" panose="020F0502020204030204" pitchFamily="34" charset="0"/>
              <a:cs typeface="Calibri" panose="020F0502020204030204" pitchFamily="34" charset="0"/>
            </a:rPr>
            <a:t>Организация – инициатор проекта (заказчик)</a:t>
          </a:r>
        </a:p>
      </dsp:txBody>
      <dsp:txXfrm>
        <a:off x="559800" y="3022743"/>
        <a:ext cx="4320000" cy="720000"/>
      </dsp:txXfrm>
    </dsp:sp>
    <dsp:sp modelId="{6BE8980C-8299-4BDE-8FB6-752462E5DE69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620FE-8E37-4C13-8E1D-C8DE9D172975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" panose="020F0502020204030204" pitchFamily="34" charset="0"/>
              <a:cs typeface="Calibri" panose="020F0502020204030204" pitchFamily="34" charset="0"/>
            </a:rPr>
            <a:t>Исполнитель (Группа исполнителей)</a:t>
          </a:r>
        </a:p>
      </dsp:txBody>
      <dsp:txXfrm>
        <a:off x="5635800" y="3022743"/>
        <a:ext cx="432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CA7E1-350B-AE47-A353-CDB3F31C5924}">
      <dsp:nvSpPr>
        <dsp:cNvPr id="0" name=""/>
        <dsp:cNvSpPr/>
      </dsp:nvSpPr>
      <dsp:spPr>
        <a:xfrm>
          <a:off x="0" y="322762"/>
          <a:ext cx="6129336" cy="491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Общая  краткая характеристика участников</a:t>
          </a:r>
        </a:p>
      </dsp:txBody>
      <dsp:txXfrm>
        <a:off x="23988" y="346750"/>
        <a:ext cx="6081360" cy="443424"/>
      </dsp:txXfrm>
    </dsp:sp>
    <dsp:sp modelId="{0433AA77-4384-9941-AC6F-64B03241572B}">
      <dsp:nvSpPr>
        <dsp:cNvPr id="0" name=""/>
        <dsp:cNvSpPr/>
      </dsp:nvSpPr>
      <dsp:spPr>
        <a:xfrm>
          <a:off x="0" y="871762"/>
          <a:ext cx="6129336" cy="491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Calibri" panose="020F0502020204030204" pitchFamily="34" charset="0"/>
              <a:cs typeface="Calibri" panose="020F0502020204030204" pitchFamily="34" charset="0"/>
            </a:rPr>
            <a:t>Соответствие требованиям в установленном порядке</a:t>
          </a:r>
        </a:p>
      </dsp:txBody>
      <dsp:txXfrm>
        <a:off x="23988" y="895750"/>
        <a:ext cx="6081360" cy="4434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817EE-4D42-C843-8834-F77DEBE838F6}">
      <dsp:nvSpPr>
        <dsp:cNvPr id="0" name=""/>
        <dsp:cNvSpPr/>
      </dsp:nvSpPr>
      <dsp:spPr>
        <a:xfrm rot="5400000">
          <a:off x="6771209" y="-2822707"/>
          <a:ext cx="927198" cy="680923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Решение уникально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Решение дает дополнительные выгоды и технологически менее затратно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Решение дает большие перспективы развития</a:t>
          </a:r>
        </a:p>
      </dsp:txBody>
      <dsp:txXfrm rot="-5400000">
        <a:off x="3830192" y="163572"/>
        <a:ext cx="6763970" cy="836674"/>
      </dsp:txXfrm>
    </dsp:sp>
    <dsp:sp modelId="{12ED78F4-0ECE-7B4E-8CD4-A92ECDF3F43D}">
      <dsp:nvSpPr>
        <dsp:cNvPr id="0" name=""/>
        <dsp:cNvSpPr/>
      </dsp:nvSpPr>
      <dsp:spPr>
        <a:xfrm>
          <a:off x="0" y="2409"/>
          <a:ext cx="3830193" cy="1158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Научная актуальность технических задач, решаемых в рамках проекта</a:t>
          </a:r>
        </a:p>
      </dsp:txBody>
      <dsp:txXfrm>
        <a:off x="56578" y="58987"/>
        <a:ext cx="3717037" cy="1045841"/>
      </dsp:txXfrm>
    </dsp:sp>
    <dsp:sp modelId="{66B7E48F-938E-B840-AE9B-C1E67A7832A8}">
      <dsp:nvSpPr>
        <dsp:cNvPr id="0" name=""/>
        <dsp:cNvSpPr/>
      </dsp:nvSpPr>
      <dsp:spPr>
        <a:xfrm rot="5400000">
          <a:off x="6771209" y="-1605759"/>
          <a:ext cx="927198" cy="680923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Выполнены фундаментальные или прикладные исследования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Выполнены исследования прикладного характера, связанные с усовершенствованием внедренных технологических решений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Есть конструкторское решение (разной степени готовности. Есть </a:t>
          </a:r>
          <a:r>
            <a:rPr lang="en-US" sz="1500" kern="1200" dirty="0">
              <a:latin typeface="Calibri" panose="020F0502020204030204" pitchFamily="34" charset="0"/>
              <a:cs typeface="Calibri" panose="020F0502020204030204" pitchFamily="34" charset="0"/>
            </a:rPr>
            <a:t>MVP)</a:t>
          </a:r>
          <a:endParaRPr lang="ru-RU" sz="15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3830192" y="1380520"/>
        <a:ext cx="6763970" cy="836674"/>
      </dsp:txXfrm>
    </dsp:sp>
    <dsp:sp modelId="{068D8DC0-5FE9-9D4F-8DB8-9FE6E28D8601}">
      <dsp:nvSpPr>
        <dsp:cNvPr id="0" name=""/>
        <dsp:cNvSpPr/>
      </dsp:nvSpPr>
      <dsp:spPr>
        <a:xfrm>
          <a:off x="0" y="1219357"/>
          <a:ext cx="3830193" cy="1158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Задел в форме НИР и ОКР</a:t>
          </a:r>
        </a:p>
      </dsp:txBody>
      <dsp:txXfrm>
        <a:off x="56578" y="1275935"/>
        <a:ext cx="3717037" cy="1045841"/>
      </dsp:txXfrm>
    </dsp:sp>
    <dsp:sp modelId="{DF9512C7-89F8-B648-9394-C98B70B394B6}">
      <dsp:nvSpPr>
        <dsp:cNvPr id="0" name=""/>
        <dsp:cNvSpPr/>
      </dsp:nvSpPr>
      <dsp:spPr>
        <a:xfrm rot="5400000">
          <a:off x="6771209" y="-388811"/>
          <a:ext cx="927198" cy="680923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Подобных разработок нет ли мало на рынке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Нет рынка (отсутствуют потребители, разработки)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Есть много аналогов применения подобных технических решений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Решения широко используются и очень популярны</a:t>
          </a:r>
        </a:p>
      </dsp:txBody>
      <dsp:txXfrm rot="-5400000">
        <a:off x="3830192" y="2597468"/>
        <a:ext cx="6763970" cy="836674"/>
      </dsp:txXfrm>
    </dsp:sp>
    <dsp:sp modelId="{1A83ADD8-6AF6-CD40-B8B5-165E53F56B20}">
      <dsp:nvSpPr>
        <dsp:cNvPr id="0" name=""/>
        <dsp:cNvSpPr/>
      </dsp:nvSpPr>
      <dsp:spPr>
        <a:xfrm>
          <a:off x="0" y="2436305"/>
          <a:ext cx="3830193" cy="1158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Современное состояние и тренды в представляемом направлении</a:t>
          </a:r>
        </a:p>
      </dsp:txBody>
      <dsp:txXfrm>
        <a:off x="56578" y="2492883"/>
        <a:ext cx="3717037" cy="1045841"/>
      </dsp:txXfrm>
    </dsp:sp>
    <dsp:sp modelId="{038478DB-01A6-8A4D-8370-081E21663A65}">
      <dsp:nvSpPr>
        <dsp:cNvPr id="0" name=""/>
        <dsp:cNvSpPr/>
      </dsp:nvSpPr>
      <dsp:spPr>
        <a:xfrm rot="5400000">
          <a:off x="6771209" y="828136"/>
          <a:ext cx="927198" cy="680923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Локальное разовое внедрение технического решения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Масштабирование на другие объекты</a:t>
          </a:r>
        </a:p>
      </dsp:txBody>
      <dsp:txXfrm rot="-5400000">
        <a:off x="3830192" y="3814415"/>
        <a:ext cx="6763970" cy="836674"/>
      </dsp:txXfrm>
    </dsp:sp>
    <dsp:sp modelId="{2242B05F-8634-6F4D-BBC3-2218F591194A}">
      <dsp:nvSpPr>
        <dsp:cNvPr id="0" name=""/>
        <dsp:cNvSpPr/>
      </dsp:nvSpPr>
      <dsp:spPr>
        <a:xfrm>
          <a:off x="0" y="3653253"/>
          <a:ext cx="3830193" cy="1158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" panose="020F0502020204030204" pitchFamily="34" charset="0"/>
              <a:cs typeface="Calibri" panose="020F0502020204030204" pitchFamily="34" charset="0"/>
            </a:rPr>
            <a:t>Основные ожидаемые результаты</a:t>
          </a:r>
        </a:p>
      </dsp:txBody>
      <dsp:txXfrm>
        <a:off x="56578" y="3709831"/>
        <a:ext cx="3717037" cy="10458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216C4-FADA-6641-9D71-6C0EBBDD9964}">
      <dsp:nvSpPr>
        <dsp:cNvPr id="0" name=""/>
        <dsp:cNvSpPr/>
      </dsp:nvSpPr>
      <dsp:spPr>
        <a:xfrm>
          <a:off x="0" y="0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alibri" panose="020F0502020204030204" pitchFamily="34" charset="0"/>
              <a:cs typeface="Calibri" panose="020F0502020204030204" pitchFamily="34" charset="0"/>
            </a:rPr>
            <a:t>Описание планируемой к производству продукции/создаваемой высокой технологии, её назначения, области и условий применения</a:t>
          </a:r>
        </a:p>
      </dsp:txBody>
      <dsp:txXfrm>
        <a:off x="2227825" y="0"/>
        <a:ext cx="8502087" cy="818426"/>
      </dsp:txXfrm>
    </dsp:sp>
    <dsp:sp modelId="{D8B4CAE4-6D86-BB4C-A187-ED0C56D6CD7E}">
      <dsp:nvSpPr>
        <dsp:cNvPr id="0" name=""/>
        <dsp:cNvSpPr/>
      </dsp:nvSpPr>
      <dsp:spPr>
        <a:xfrm>
          <a:off x="81842" y="81842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5000" b="-115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B30B6-9DD0-284A-A47C-2E827D491006}">
      <dsp:nvSpPr>
        <dsp:cNvPr id="0" name=""/>
        <dsp:cNvSpPr/>
      </dsp:nvSpPr>
      <dsp:spPr>
        <a:xfrm>
          <a:off x="0" y="900269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Calibri" panose="020F0502020204030204" pitchFamily="34" charset="0"/>
              <a:cs typeface="Calibri" panose="020F0502020204030204" pitchFamily="34" charset="0"/>
            </a:rPr>
            <a:t>Характеристики продукции / технологии: впервые создаваемая, модифицируемая</a:t>
          </a:r>
        </a:p>
      </dsp:txBody>
      <dsp:txXfrm>
        <a:off x="2227825" y="900269"/>
        <a:ext cx="8502087" cy="818426"/>
      </dsp:txXfrm>
    </dsp:sp>
    <dsp:sp modelId="{29F9DAB4-2793-584D-B2F8-3672648BB4C0}">
      <dsp:nvSpPr>
        <dsp:cNvPr id="0" name=""/>
        <dsp:cNvSpPr/>
      </dsp:nvSpPr>
      <dsp:spPr>
        <a:xfrm>
          <a:off x="81842" y="982112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31A201-DCD5-D244-8F38-B44B2948A1C1}">
      <dsp:nvSpPr>
        <dsp:cNvPr id="0" name=""/>
        <dsp:cNvSpPr/>
      </dsp:nvSpPr>
      <dsp:spPr>
        <a:xfrm>
          <a:off x="0" y="1800538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alibri" panose="020F0502020204030204" pitchFamily="34" charset="0"/>
              <a:cs typeface="Calibri" panose="020F0502020204030204" pitchFamily="34" charset="0"/>
            </a:rPr>
            <a:t>Основные технико-экономические характеристики продукции/ технологии, в том числе – определяющие ее наукоемкость</a:t>
          </a:r>
        </a:p>
      </dsp:txBody>
      <dsp:txXfrm>
        <a:off x="2227825" y="1800538"/>
        <a:ext cx="8502087" cy="818426"/>
      </dsp:txXfrm>
    </dsp:sp>
    <dsp:sp modelId="{1ED0FD97-0903-AF46-8A83-DA6F4B2E79D9}">
      <dsp:nvSpPr>
        <dsp:cNvPr id="0" name=""/>
        <dsp:cNvSpPr/>
      </dsp:nvSpPr>
      <dsp:spPr>
        <a:xfrm>
          <a:off x="81842" y="1882381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1000" b="-121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311A9-A7CF-914B-926B-87E433B06CA4}">
      <dsp:nvSpPr>
        <dsp:cNvPr id="0" name=""/>
        <dsp:cNvSpPr/>
      </dsp:nvSpPr>
      <dsp:spPr>
        <a:xfrm>
          <a:off x="0" y="2700808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alibri" panose="020F0502020204030204" pitchFamily="34" charset="0"/>
              <a:cs typeface="Calibri" panose="020F0502020204030204" pitchFamily="34" charset="0"/>
            </a:rPr>
            <a:t>Сведения о категориях потенциальных потребителей разрабатываемой продукции (технологии)</a:t>
          </a:r>
        </a:p>
      </dsp:txBody>
      <dsp:txXfrm>
        <a:off x="2227825" y="2700808"/>
        <a:ext cx="8502087" cy="818426"/>
      </dsp:txXfrm>
    </dsp:sp>
    <dsp:sp modelId="{50353416-EE8B-D54A-9D9C-4127D854FC34}">
      <dsp:nvSpPr>
        <dsp:cNvPr id="0" name=""/>
        <dsp:cNvSpPr/>
      </dsp:nvSpPr>
      <dsp:spPr>
        <a:xfrm>
          <a:off x="81842" y="2782650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7000" b="-137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20E72-D22A-144B-93FD-7E4CA189CC8E}">
      <dsp:nvSpPr>
        <dsp:cNvPr id="0" name=""/>
        <dsp:cNvSpPr/>
      </dsp:nvSpPr>
      <dsp:spPr>
        <a:xfrm>
          <a:off x="0" y="3601077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alibri" panose="020F0502020204030204" pitchFamily="34" charset="0"/>
              <a:cs typeface="Calibri" panose="020F0502020204030204" pitchFamily="34" charset="0"/>
            </a:rPr>
            <a:t>Перечень стандартов и норм, которым должна соответствовать продукция/технология</a:t>
          </a:r>
        </a:p>
      </dsp:txBody>
      <dsp:txXfrm>
        <a:off x="2227825" y="3601077"/>
        <a:ext cx="8502087" cy="818426"/>
      </dsp:txXfrm>
    </dsp:sp>
    <dsp:sp modelId="{AF24A40A-14EF-1B4B-96D6-C353C6775982}">
      <dsp:nvSpPr>
        <dsp:cNvPr id="0" name=""/>
        <dsp:cNvSpPr/>
      </dsp:nvSpPr>
      <dsp:spPr>
        <a:xfrm>
          <a:off x="81842" y="3682920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0" b="-170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C80C7-547F-D943-A22C-304EBF09EF9C}">
      <dsp:nvSpPr>
        <dsp:cNvPr id="0" name=""/>
        <dsp:cNvSpPr/>
      </dsp:nvSpPr>
      <dsp:spPr>
        <a:xfrm>
          <a:off x="0" y="4501347"/>
          <a:ext cx="10729913" cy="818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alibri" panose="020F0502020204030204" pitchFamily="34" charset="0"/>
              <a:cs typeface="Calibri" panose="020F0502020204030204" pitchFamily="34" charset="0"/>
            </a:rPr>
            <a:t>При наличии документального подтверждения о заинтересованности потенциальных потребителей в разрабатываемой продукции (технологии) соответствующие документы включаются в состав заявки на участие в конкурсе</a:t>
          </a:r>
        </a:p>
      </dsp:txBody>
      <dsp:txXfrm>
        <a:off x="2227825" y="4501347"/>
        <a:ext cx="8502087" cy="818426"/>
      </dsp:txXfrm>
    </dsp:sp>
    <dsp:sp modelId="{7B4F9AE2-2E9C-4148-A716-31B7B7E118F6}">
      <dsp:nvSpPr>
        <dsp:cNvPr id="0" name=""/>
        <dsp:cNvSpPr/>
      </dsp:nvSpPr>
      <dsp:spPr>
        <a:xfrm>
          <a:off x="81842" y="4583189"/>
          <a:ext cx="2145982" cy="6547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7000" b="-137000"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3B050-58DA-7A4D-A841-36F02B7C7AB6}">
      <dsp:nvSpPr>
        <dsp:cNvPr id="0" name=""/>
        <dsp:cNvSpPr/>
      </dsp:nvSpPr>
      <dsp:spPr>
        <a:xfrm>
          <a:off x="0" y="1125"/>
          <a:ext cx="102441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0836F-C033-E140-9BB3-8B2E89EA5E6C}">
      <dsp:nvSpPr>
        <dsp:cNvPr id="0" name=""/>
        <dsp:cNvSpPr/>
      </dsp:nvSpPr>
      <dsp:spPr>
        <a:xfrm>
          <a:off x="0" y="1125"/>
          <a:ext cx="10244137" cy="76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Calibri" panose="020F0502020204030204" pitchFamily="34" charset="0"/>
              <a:cs typeface="Calibri" panose="020F0502020204030204" pitchFamily="34" charset="0"/>
            </a:rPr>
            <a:t>Есть ли отечественные аналоги?</a:t>
          </a:r>
        </a:p>
      </dsp:txBody>
      <dsp:txXfrm>
        <a:off x="0" y="1125"/>
        <a:ext cx="10244137" cy="767400"/>
      </dsp:txXfrm>
    </dsp:sp>
    <dsp:sp modelId="{F1ABC4AF-1F78-954A-B5A4-AF3E575786D3}">
      <dsp:nvSpPr>
        <dsp:cNvPr id="0" name=""/>
        <dsp:cNvSpPr/>
      </dsp:nvSpPr>
      <dsp:spPr>
        <a:xfrm>
          <a:off x="0" y="768526"/>
          <a:ext cx="102441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813D4-248C-1D4B-A185-BDA1CE2AC4A5}">
      <dsp:nvSpPr>
        <dsp:cNvPr id="0" name=""/>
        <dsp:cNvSpPr/>
      </dsp:nvSpPr>
      <dsp:spPr>
        <a:xfrm>
          <a:off x="0" y="768526"/>
          <a:ext cx="10244137" cy="76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Calibri" panose="020F0502020204030204" pitchFamily="34" charset="0"/>
              <a:cs typeface="Calibri" panose="020F0502020204030204" pitchFamily="34" charset="0"/>
            </a:rPr>
            <a:t>Насколько технологическое решение зависит от импорта (нужны ли импортируемые материалы, запасные части, программное обеспечение…?</a:t>
          </a:r>
        </a:p>
      </dsp:txBody>
      <dsp:txXfrm>
        <a:off x="0" y="768526"/>
        <a:ext cx="10244137" cy="767400"/>
      </dsp:txXfrm>
    </dsp:sp>
    <dsp:sp modelId="{432DEE39-8222-DE4C-85CC-9CD406E8B8C5}">
      <dsp:nvSpPr>
        <dsp:cNvPr id="0" name=""/>
        <dsp:cNvSpPr/>
      </dsp:nvSpPr>
      <dsp:spPr>
        <a:xfrm>
          <a:off x="0" y="1535926"/>
          <a:ext cx="102441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81AB1-4619-B241-B7D1-1817A27EFD47}">
      <dsp:nvSpPr>
        <dsp:cNvPr id="0" name=""/>
        <dsp:cNvSpPr/>
      </dsp:nvSpPr>
      <dsp:spPr>
        <a:xfrm>
          <a:off x="0" y="1535926"/>
          <a:ext cx="10244137" cy="76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latin typeface="Calibri" panose="020F0502020204030204" pitchFamily="34" charset="0"/>
              <a:cs typeface="Calibri" panose="020F0502020204030204" pitchFamily="34" charset="0"/>
            </a:rPr>
            <a:t>Решает ли проект вопросы импортозамещения?</a:t>
          </a:r>
        </a:p>
      </dsp:txBody>
      <dsp:txXfrm>
        <a:off x="0" y="1535926"/>
        <a:ext cx="10244137" cy="767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F6799-3099-5779-858E-1CB66F33B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CE16FA-2109-F8E7-541E-603BC143F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3D7634-9C99-3155-5D57-26577105F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D4585C-F254-4057-A60D-AFDE0490D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235E9-CE45-54F5-4822-ABE7ABFAB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67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068F3-1A03-B2BA-86BC-4E8758BF6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4F1896-D6F2-7EB3-58B1-CF6CAFFC7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21392-6503-D1D9-9994-71348D5F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4F4746-C8C0-0488-FADD-EDC96711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18079-FD4F-EC06-A33E-37426C85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112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59BFB-6C1D-7BAB-5BC2-16FED0A6F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983440-7885-C6C0-585D-1A6009F0C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164330-E110-4ECC-65CC-916F98B3A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68A470-8F44-2E14-11C4-B2A5EEF3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C886CA-CD4C-B25D-F096-1DE19AA0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31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C3C13-7A45-8746-5745-78B5B0CA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65B86-F7E6-4A89-82B0-4CD63818DA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066608-A5D9-35A0-4503-40EA78A5C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0163A8-F056-B4EB-1CF8-FB0C4D95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6BDB37-A177-1FAC-C472-957385E0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0D08F3-122F-289C-7480-E799A1773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5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A88DC-6E7C-65EE-213D-3B4DB423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7E5963-CA03-72DB-47BD-D90757D1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72E8B4-A99E-E59F-FF1B-72E8A1F2F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CE9D38-A501-BF55-F4A0-718ED84BA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B0FD1B-669D-77EC-7902-3993798C2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82631B-6B64-C8E9-5049-ED0644AE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CE5E1A-24E0-0C21-1F98-5CB7F06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311C74-0EDD-E608-6FA1-47348CAC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74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8DAD5-A810-1E0A-2868-E8C084B3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A9F108-6ADA-7D82-BF2D-79639D38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7D5499-4EC0-AAC8-6BAA-FF7148D64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5EF01-DC7B-F0AC-8293-909D821A8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32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4AAC9C-2EF9-91F3-0289-CE9DA29E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29695A-09F2-5DE3-92EF-96164C19D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EC03D5-6004-3676-D0FB-EA410B44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20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1CED5-3D3D-4D3C-7798-4B82ACF0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6C44E8-3FA8-26A5-C7D3-8006034F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549388-07CC-ECF1-45DF-F59359808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C184DC-D1C7-B68B-1134-C8F4F387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D33107-6DB8-ED01-8962-AB9A767B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6A7B7B-0672-0DFB-B3C5-8274B21D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8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E5F17-6FDC-2E57-7DE6-17EF8FF38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1D5B22-FAB9-178A-481F-E6117DAC75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253A71-0B89-979A-EDB6-15383C68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C35EF6-8E3C-96D7-F9E6-CA9EBF23A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9E07C3-2563-CA5E-F022-7808DE668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38A084-134D-6A4F-A9EB-3EF6BB06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10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02541-63D0-39FF-925A-F7B8EB1E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EABE09-5D16-68A2-D95E-D57AF76AB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8A3DD-ED42-DAF5-9CEF-06BFBDC7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2000F-639A-1729-0947-4BA2E3361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F6E2AF-D65A-32C7-70CF-159E404E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0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1F0C31-C14B-B7F3-30FA-21AB58B172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A7E929-D8C1-2877-3431-D2FE27E9E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8C7064-55A6-4FDF-91CD-227096CC9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9634AA-0B40-E09F-6AD0-6F95A234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93F681-6F80-5234-5ABF-623B1B21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3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477B9-EF40-E7D8-736C-8C95835B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56C6AA-D977-D359-D6CB-E87554C07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6B590E-BB09-288D-691F-508EBEA82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3027BA-4774-3746-8CBA-9978D56DD04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99AA13-A5CC-7D1A-602B-D28B35B46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89D148-9F9B-1CDE-B184-E964A5B2E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D6EDCC-8E63-204A-A95D-5C767F247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28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3E4B4-AB57-FE1B-0A40-505AA4A7F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618" y="1239927"/>
            <a:ext cx="4008586" cy="46805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sz="5200" dirty="0">
                <a:latin typeface="Calibri" panose="020F0502020204030204" pitchFamily="34" charset="0"/>
                <a:cs typeface="Calibri" panose="020F0502020204030204" pitchFamily="34" charset="0"/>
              </a:rPr>
              <a:t>Техническое содержание проектов</a:t>
            </a:r>
            <a:endParaRPr lang="en-US" sz="5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4A3026-A2E8-4EED-D7FA-1ED0E9550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1923" y="1239927"/>
            <a:ext cx="4971824" cy="46805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algn="l"/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ТЭО?</a:t>
            </a:r>
          </a:p>
          <a:p>
            <a:pPr marL="228600" algn="l"/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Структурные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элементы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ТЭО</a:t>
            </a:r>
          </a:p>
          <a:p>
            <a:pPr lvl="2" indent="-228600" algn="l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3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325563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ТЭО – что это?</a:t>
            </a:r>
            <a:r>
              <a:rPr lang="ru-RU" sz="2700" b="0" i="0" u="none" strike="noStrike" dirty="0">
                <a:solidFill>
                  <a:srgbClr val="484746"/>
                </a:solidFill>
                <a:effectLst/>
                <a:latin typeface="Open Sans" panose="020B0606030504020204" pitchFamily="34" charset="0"/>
              </a:rPr>
              <a:t> </a:t>
            </a:r>
            <a:br>
              <a:rPr lang="ru-RU" sz="2700" b="0" i="0" u="none" strike="noStrike" dirty="0">
                <a:solidFill>
                  <a:srgbClr val="484746"/>
                </a:solidFill>
                <a:effectLst/>
                <a:latin typeface="Open Sans" panose="020B0606030504020204" pitchFamily="34" charset="0"/>
              </a:rPr>
            </a:br>
            <a:r>
              <a:rPr lang="ru-RU" sz="2700" dirty="0">
                <a:solidFill>
                  <a:srgbClr val="4847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расчет</a:t>
            </a:r>
            <a:r>
              <a:rPr lang="ru-RU" sz="2700" b="0" i="0" u="none" strike="noStrike" dirty="0">
                <a:solidFill>
                  <a:srgbClr val="4847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ориентированный на узкий сегмент: просчет выгод внедрения конкретных изменений в деятельность предприятия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8D6C28-E19F-FD6E-7190-83DF328C3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214"/>
            <a:ext cx="5040086" cy="9590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Почему выгодные проекты иногда не финансируют?</a:t>
            </a:r>
          </a:p>
          <a:p>
            <a:pPr marL="0" indent="0">
              <a:buNone/>
            </a:pPr>
            <a:r>
              <a:rPr lang="ru-RU" sz="2000" b="0" i="1" u="none" strike="noStrike" dirty="0">
                <a:solidFill>
                  <a:srgbClr val="4847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ИНВЕСТОРАМ НУЖНЫ !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3803246-C310-E698-6407-B1AB74298F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807746"/>
              </p:ext>
            </p:extLst>
          </p:nvPr>
        </p:nvGraphicFramePr>
        <p:xfrm>
          <a:off x="500064" y="2357438"/>
          <a:ext cx="8501062" cy="4135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312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325563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При разработке ТЭО следует учитывать: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0666E26-E8B6-4126-2030-1FB12AA58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984568"/>
              </p:ext>
            </p:extLst>
          </p:nvPr>
        </p:nvGraphicFramePr>
        <p:xfrm>
          <a:off x="1031081" y="1057274"/>
          <a:ext cx="10129838" cy="58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130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325563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Резюме 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AE8F635-92DC-6CAB-7D27-EA88CABA1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8113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781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325563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Участники 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AE8F635-92DC-6CAB-7D27-EA88CABA1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702861"/>
              </p:ext>
            </p:extLst>
          </p:nvPr>
        </p:nvGraphicFramePr>
        <p:xfrm>
          <a:off x="838200" y="69952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7322243-148D-97BB-8481-F777090C1D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337878"/>
              </p:ext>
            </p:extLst>
          </p:nvPr>
        </p:nvGraphicFramePr>
        <p:xfrm>
          <a:off x="3031332" y="4900613"/>
          <a:ext cx="6129336" cy="168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2134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325563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Научно-техническое описание проекта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4F53A09-62A3-BC2E-EFEE-3AE4DF7C9A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713309"/>
              </p:ext>
            </p:extLst>
          </p:nvPr>
        </p:nvGraphicFramePr>
        <p:xfrm>
          <a:off x="714375" y="1362302"/>
          <a:ext cx="10639425" cy="4814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37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788886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 (ТЕХНОЛОГИЯ)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Продукция/ Технология / Проектное решение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ru-RU" sz="2700" i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применения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B223712-4BE7-CE22-700F-D85B0A1BF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66582"/>
              </p:ext>
            </p:extLst>
          </p:nvPr>
        </p:nvGraphicFramePr>
        <p:xfrm>
          <a:off x="785812" y="1500188"/>
          <a:ext cx="10729913" cy="5321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738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63941"/>
            <a:ext cx="9963509" cy="1616529"/>
          </a:xfrm>
        </p:spPr>
        <p:txBody>
          <a:bodyPr>
            <a:normAutofit fontScale="90000"/>
          </a:bodyPr>
          <a:lstStyle/>
          <a:p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 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(ТЕХНОЛОГИЯ)</a:t>
            </a:r>
            <a:b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	Продукция/ Технология / Проектное решение</a:t>
            </a:r>
            <a:b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ru-RU" sz="3400" i="1" dirty="0">
                <a:latin typeface="Calibri" panose="020F0502020204030204" pitchFamily="34" charset="0"/>
                <a:cs typeface="Calibri" panose="020F0502020204030204" pitchFamily="34" charset="0"/>
              </a:rPr>
              <a:t>Обоснование уровня новизны решения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264E584-267D-560A-E5AB-8D39B5F60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956695"/>
              </p:ext>
            </p:extLst>
          </p:nvPr>
        </p:nvGraphicFramePr>
        <p:xfrm>
          <a:off x="761999" y="3008353"/>
          <a:ext cx="10768013" cy="314955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86577">
                  <a:extLst>
                    <a:ext uri="{9D8B030D-6E8A-4147-A177-3AD203B41FA5}">
                      <a16:colId xmlns:a16="http://schemas.microsoft.com/office/drawing/2014/main" val="1517400053"/>
                    </a:ext>
                  </a:extLst>
                </a:gridCol>
                <a:gridCol w="1326049">
                  <a:extLst>
                    <a:ext uri="{9D8B030D-6E8A-4147-A177-3AD203B41FA5}">
                      <a16:colId xmlns:a16="http://schemas.microsoft.com/office/drawing/2014/main" val="3865032847"/>
                    </a:ext>
                  </a:extLst>
                </a:gridCol>
                <a:gridCol w="1566627">
                  <a:extLst>
                    <a:ext uri="{9D8B030D-6E8A-4147-A177-3AD203B41FA5}">
                      <a16:colId xmlns:a16="http://schemas.microsoft.com/office/drawing/2014/main" val="2233287695"/>
                    </a:ext>
                  </a:extLst>
                </a:gridCol>
                <a:gridCol w="1566626">
                  <a:extLst>
                    <a:ext uri="{9D8B030D-6E8A-4147-A177-3AD203B41FA5}">
                      <a16:colId xmlns:a16="http://schemas.microsoft.com/office/drawing/2014/main" val="4222923844"/>
                    </a:ext>
                  </a:extLst>
                </a:gridCol>
                <a:gridCol w="1588881">
                  <a:extLst>
                    <a:ext uri="{9D8B030D-6E8A-4147-A177-3AD203B41FA5}">
                      <a16:colId xmlns:a16="http://schemas.microsoft.com/office/drawing/2014/main" val="4013654069"/>
                    </a:ext>
                  </a:extLst>
                </a:gridCol>
                <a:gridCol w="1566627">
                  <a:extLst>
                    <a:ext uri="{9D8B030D-6E8A-4147-A177-3AD203B41FA5}">
                      <a16:colId xmlns:a16="http://schemas.microsoft.com/office/drawing/2014/main" val="437971780"/>
                    </a:ext>
                  </a:extLst>
                </a:gridCol>
                <a:gridCol w="1566626">
                  <a:extLst>
                    <a:ext uri="{9D8B030D-6E8A-4147-A177-3AD203B41FA5}">
                      <a16:colId xmlns:a16="http://schemas.microsoft.com/office/drawing/2014/main" val="657702897"/>
                    </a:ext>
                  </a:extLst>
                </a:gridCol>
              </a:tblGrid>
              <a:tr h="874155">
                <a:tc rowSpan="2">
                  <a:txBody>
                    <a:bodyPr/>
                    <a:lstStyle/>
                    <a:p>
                      <a:pPr marL="18288" indent="384048"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Основные характеристики создаваемой продукции/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8288" indent="384048"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технологии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6557" marR="106557" marT="53279" marB="532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384048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Зарубежные аналоги 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indent="384048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продукции/технологии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6557" marR="106557" marT="53279" marB="532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36576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Отечественные аналоги продукции/технологии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6557" marR="106557" marT="53279" marB="532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69463"/>
                  </a:ext>
                </a:extLst>
              </a:tr>
              <a:tr h="691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" indent="384048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аналог 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аналог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indent="45720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 аналог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" indent="9144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аналог 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аналог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 аналог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(наименование)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908985"/>
                  </a:ext>
                </a:extLst>
              </a:tr>
              <a:tr h="395857">
                <a:tc>
                  <a:txBody>
                    <a:bodyPr/>
                    <a:lstStyle/>
                    <a:p>
                      <a:pPr indent="384048" algn="ctr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параметр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"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631981"/>
                  </a:ext>
                </a:extLst>
              </a:tr>
              <a:tr h="395857">
                <a:tc>
                  <a:txBody>
                    <a:bodyPr/>
                    <a:lstStyle/>
                    <a:p>
                      <a:pPr indent="384048" algn="ctr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параметр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"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129065"/>
                  </a:ext>
                </a:extLst>
              </a:tr>
              <a:tr h="395857">
                <a:tc>
                  <a:txBody>
                    <a:bodyPr/>
                    <a:lstStyle/>
                    <a:p>
                      <a:pPr indent="384048" algn="ctr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 параметр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"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906440"/>
                  </a:ext>
                </a:extLst>
              </a:tr>
              <a:tr h="395857">
                <a:tc>
                  <a:txBody>
                    <a:bodyPr/>
                    <a:lstStyle/>
                    <a:p>
                      <a:pPr indent="384048" algn="ctr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…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"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84048" algn="just" fontAlgn="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918" marR="79918" marT="11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517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930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63941"/>
            <a:ext cx="9963509" cy="1616529"/>
          </a:xfrm>
        </p:spPr>
        <p:txBody>
          <a:bodyPr>
            <a:normAutofit fontScale="90000"/>
          </a:bodyPr>
          <a:lstStyle/>
          <a:p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 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(ТЕХНОЛОГИЯ)</a:t>
            </a:r>
            <a:b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	Продукция/ Технология / Проектное решение</a:t>
            </a:r>
            <a:b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ru-RU" sz="3400" i="1" dirty="0">
                <a:latin typeface="Calibri" panose="020F0502020204030204" pitchFamily="34" charset="0"/>
                <a:cs typeface="Calibri" panose="020F0502020204030204" pitchFamily="34" charset="0"/>
              </a:rPr>
              <a:t>Вопросы импортозамещения</a:t>
            </a:r>
            <a:br>
              <a:rPr lang="ru-RU" sz="3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400" i="1" dirty="0">
                <a:latin typeface="Calibri" panose="020F0502020204030204" pitchFamily="34" charset="0"/>
                <a:cs typeface="Calibri" panose="020F0502020204030204" pitchFamily="34" charset="0"/>
              </a:rPr>
              <a:t>		Источники информации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BD154A8-4BDF-ED99-89FE-1B2794A5A0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544397"/>
              </p:ext>
            </p:extLst>
          </p:nvPr>
        </p:nvGraphicFramePr>
        <p:xfrm>
          <a:off x="957263" y="2639022"/>
          <a:ext cx="10244137" cy="2304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4186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E503E-4150-BAA0-A470-36EB26AF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739"/>
            <a:ext cx="11601450" cy="1788886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Обязательные структурные элементы ТЭО (ТЕХНОЛОГИЯ)</a:t>
            </a:r>
            <a:b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Создание высокотехнологичного производства в энергетике 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7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DAA3FDA-1E95-49AF-8B96-F7688AB55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Задание:</a:t>
            </a:r>
          </a:p>
          <a:p>
            <a:pPr lvl="1"/>
            <a:r>
              <a:rPr lang="ru-RU" dirty="0"/>
              <a:t>Посмотрите пример разработки проекта «Цифрового района электрических сетей» в дополнительной презентации.</a:t>
            </a:r>
          </a:p>
          <a:p>
            <a:pPr lvl="1"/>
            <a:r>
              <a:rPr lang="ru-RU" dirty="0"/>
              <a:t>Осудите в группе и выделите основные информационные элементы для подготовки ТЭО.</a:t>
            </a:r>
          </a:p>
        </p:txBody>
      </p:sp>
    </p:spTree>
    <p:extLst>
      <p:ext uri="{BB962C8B-B14F-4D97-AF65-F5344CB8AC3E}">
        <p14:creationId xmlns:p14="http://schemas.microsoft.com/office/powerpoint/2010/main" val="120719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722</Words>
  <Application>Microsoft Macintosh PowerPoint</Application>
  <PresentationFormat>Широкоэкранный</PresentationFormat>
  <Paragraphs>112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Open Sans</vt:lpstr>
      <vt:lpstr>Тема Office</vt:lpstr>
      <vt:lpstr>Техническое содержание проектов</vt:lpstr>
      <vt:lpstr>ТЭО – что это?  расчет ориентированный на узкий сегмент: просчет выгод внедрения конкретных изменений в деятельность предприятия</vt:lpstr>
      <vt:lpstr>При разработке ТЭО следует учитывать:</vt:lpstr>
      <vt:lpstr>Обязательные структурные элементы ТЭО  Резюме проекта</vt:lpstr>
      <vt:lpstr>Обязательные структурные элементы ТЭО  Участники проекта</vt:lpstr>
      <vt:lpstr>Обязательные структурные элементы ТЭО  Научно-техническое описание проекта</vt:lpstr>
      <vt:lpstr>Обязательные структурные элементы ТЭО (ТЕХНОЛОГИЯ)  Продукция/ Технология / Проектное решение   Назначение применения</vt:lpstr>
      <vt:lpstr>Обязательные структурные элементы ТЭО (ТЕХНОЛОГИЯ)  Продукция/ Технология / Проектное решение   Обоснование уровня новизны решения</vt:lpstr>
      <vt:lpstr>Обязательные структурные элементы ТЭО (ТЕХНОЛОГИЯ)  Продукция/ Технология / Проектное решение   Вопросы импортозамещения   Источники информации</vt:lpstr>
      <vt:lpstr>Обязательные структурные элементы ТЭО (ТЕХНОЛОГИЯ)   Создание высокотехнологичного производства в энергетике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4</cp:revision>
  <dcterms:created xsi:type="dcterms:W3CDTF">2024-09-16T09:14:51Z</dcterms:created>
  <dcterms:modified xsi:type="dcterms:W3CDTF">2024-09-16T11:22:39Z</dcterms:modified>
</cp:coreProperties>
</file>