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ink/ink1.xml" ContentType="application/inkml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531" r:id="rId3"/>
    <p:sldId id="533" r:id="rId4"/>
    <p:sldId id="534" r:id="rId5"/>
    <p:sldId id="535" r:id="rId6"/>
    <p:sldId id="264" r:id="rId7"/>
    <p:sldId id="532" r:id="rId8"/>
    <p:sldId id="536" r:id="rId9"/>
    <p:sldId id="526" r:id="rId10"/>
    <p:sldId id="527" r:id="rId11"/>
    <p:sldId id="528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719"/>
  </p:normalViewPr>
  <p:slideViewPr>
    <p:cSldViewPr snapToGrid="0">
      <p:cViewPr varScale="1">
        <p:scale>
          <a:sx n="82" d="100"/>
          <a:sy n="82" d="100"/>
        </p:scale>
        <p:origin x="69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image" Target="../media/image6.pn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14.jpeg"/><Relationship Id="rId1" Type="http://schemas.openxmlformats.org/officeDocument/2006/relationships/image" Target="../media/image13.jpeg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diagrams/_rels/data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image" Target="../media/image24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image" Target="../media/image6.pn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14.jpeg"/><Relationship Id="rId1" Type="http://schemas.openxmlformats.org/officeDocument/2006/relationships/image" Target="../media/image13.jpeg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diagrams/_rels/drawing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image" Target="../media/image24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2278109-1F48-A143-916D-FBEB70F06F32}" type="doc">
      <dgm:prSet loTypeId="urn:microsoft.com/office/officeart/2005/8/layout/radial4" loCatId="" qsTypeId="urn:microsoft.com/office/officeart/2005/8/quickstyle/3d1" qsCatId="3D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C40EEFB5-C7F5-3543-B4F2-B085B62ACFFA}">
      <dgm:prSet phldrT="[Текст]" phldr="0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ln>
          <a:solidFill>
            <a:schemeClr val="accent1"/>
          </a:solidFill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dirty="0">
              <a:solidFill>
                <a:schemeClr val="tx1"/>
              </a:solidFill>
            </a:rPr>
            <a:t>Предприятие</a:t>
          </a:r>
        </a:p>
      </dgm:t>
    </dgm:pt>
    <dgm:pt modelId="{002D0C83-25CA-C740-B3EB-A7615551D287}" type="parTrans" cxnId="{184531F4-4E9C-EC46-A2F3-71E3CC9096DC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007361EB-6869-F545-A29B-1D0DB4BD045E}" type="sibTrans" cxnId="{184531F4-4E9C-EC46-A2F3-71E3CC9096DC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87479F00-056D-7546-8F46-EB81325F8127}">
      <dgm:prSet phldrT="[Текст]" phldr="0" custT="1"/>
      <dgm:spPr>
        <a:solidFill>
          <a:schemeClr val="tx2">
            <a:lumMod val="10000"/>
            <a:lumOff val="90000"/>
          </a:schemeClr>
        </a:solidFill>
        <a:ln>
          <a:solidFill>
            <a:schemeClr val="accent1"/>
          </a:solidFill>
        </a:ln>
      </dgm:spPr>
      <dgm:t>
        <a:bodyPr/>
        <a:lstStyle/>
        <a:p>
          <a:r>
            <a:rPr lang="ru-RU" sz="2000" dirty="0">
              <a:solidFill>
                <a:schemeClr val="tx1"/>
              </a:solidFill>
            </a:rPr>
            <a:t>Целесообразность и актуальность, что будем делать на рынке, кому нужны</a:t>
          </a:r>
        </a:p>
      </dgm:t>
    </dgm:pt>
    <dgm:pt modelId="{6BA70D61-630E-F346-B3B0-08ED7674AEA2}" type="parTrans" cxnId="{F62FA5DF-0B99-3240-BBFF-BD7477739358}">
      <dgm:prSet/>
      <dgm:spPr>
        <a:solidFill>
          <a:schemeClr val="tx2">
            <a:lumMod val="10000"/>
            <a:lumOff val="90000"/>
          </a:schemeClr>
        </a:solidFill>
        <a:ln>
          <a:solidFill>
            <a:schemeClr val="accent1"/>
          </a:solidFill>
        </a:ln>
      </dgm:spPr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CB0A2A63-D2DC-E541-B13A-7D209371BDD6}" type="sibTrans" cxnId="{F62FA5DF-0B99-3240-BBFF-BD7477739358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276064D0-3A57-EA40-96BA-E6B877ABC789}">
      <dgm:prSet phldrT="[Текст]" phldr="0" custT="1"/>
      <dgm:spPr>
        <a:solidFill>
          <a:schemeClr val="accent6">
            <a:lumMod val="20000"/>
            <a:lumOff val="80000"/>
          </a:schemeClr>
        </a:solidFill>
        <a:ln>
          <a:solidFill>
            <a:schemeClr val="accent1"/>
          </a:solidFill>
        </a:ln>
      </dgm:spPr>
      <dgm:t>
        <a:bodyPr/>
        <a:lstStyle/>
        <a:p>
          <a:r>
            <a:rPr lang="ru-RU" sz="2000" dirty="0">
              <a:solidFill>
                <a:schemeClr val="tx1"/>
              </a:solidFill>
            </a:rPr>
            <a:t>Экономическое обоснование, какие цены, какие затраты, какой доход</a:t>
          </a:r>
        </a:p>
      </dgm:t>
    </dgm:pt>
    <dgm:pt modelId="{9EA89943-CCE9-3F42-A92E-0B55B762484B}" type="parTrans" cxnId="{0235137D-49DB-4E4E-B3AD-99077A11590E}">
      <dgm:prSet/>
      <dgm:spPr>
        <a:solidFill>
          <a:schemeClr val="accent6">
            <a:lumMod val="20000"/>
            <a:lumOff val="80000"/>
          </a:schemeClr>
        </a:solidFill>
        <a:ln>
          <a:solidFill>
            <a:schemeClr val="accent1"/>
          </a:solidFill>
        </a:ln>
      </dgm:spPr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EE1E594B-9A48-2B47-B8ED-C9E5D22902AB}" type="sibTrans" cxnId="{0235137D-49DB-4E4E-B3AD-99077A11590E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BCD7807C-D0F6-6E48-8D52-B2D55D644266}">
      <dgm:prSet phldrT="[Текст]" phldr="0" custT="1"/>
      <dgm:spPr>
        <a:solidFill>
          <a:schemeClr val="accent2">
            <a:lumMod val="40000"/>
            <a:lumOff val="60000"/>
          </a:schemeClr>
        </a:solidFill>
        <a:ln>
          <a:solidFill>
            <a:schemeClr val="accent1"/>
          </a:solidFill>
        </a:ln>
      </dgm:spPr>
      <dgm:t>
        <a:bodyPr/>
        <a:lstStyle/>
        <a:p>
          <a:r>
            <a:rPr lang="ru-RU" sz="2000" dirty="0">
              <a:solidFill>
                <a:schemeClr val="tx1"/>
              </a:solidFill>
            </a:rPr>
            <a:t>Приоритеты технологических решений</a:t>
          </a:r>
        </a:p>
      </dgm:t>
    </dgm:pt>
    <dgm:pt modelId="{758D8F54-ABDA-A64D-9DB9-5E115CC787AD}" type="parTrans" cxnId="{BF2763B4-F719-9346-BCC8-30D405787957}">
      <dgm:prSet/>
      <dgm:spPr>
        <a:solidFill>
          <a:schemeClr val="accent2">
            <a:lumMod val="40000"/>
            <a:lumOff val="60000"/>
          </a:schemeClr>
        </a:solidFill>
        <a:ln>
          <a:solidFill>
            <a:schemeClr val="accent1"/>
          </a:solidFill>
        </a:ln>
      </dgm:spPr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0E080493-F9EB-F346-812C-3C63C0B56EA2}" type="sibTrans" cxnId="{BF2763B4-F719-9346-BCC8-30D405787957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1D0C9F0C-4AC7-564A-B8BC-BB2E1E1901E6}" type="pres">
      <dgm:prSet presAssocID="{F2278109-1F48-A143-916D-FBEB70F06F32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F115501E-B2DE-8846-9B2A-239A562C4F10}" type="pres">
      <dgm:prSet presAssocID="{C40EEFB5-C7F5-3543-B4F2-B085B62ACFFA}" presName="centerShape" presStyleLbl="node0" presStyleIdx="0" presStyleCnt="1"/>
      <dgm:spPr/>
    </dgm:pt>
    <dgm:pt modelId="{F3522EC0-C9B6-B142-8580-9E4482C1A7EB}" type="pres">
      <dgm:prSet presAssocID="{6BA70D61-630E-F346-B3B0-08ED7674AEA2}" presName="parTrans" presStyleLbl="bgSibTrans2D1" presStyleIdx="0" presStyleCnt="3"/>
      <dgm:spPr/>
    </dgm:pt>
    <dgm:pt modelId="{B8881E7E-CCC5-6545-AAB0-668D9D078799}" type="pres">
      <dgm:prSet presAssocID="{87479F00-056D-7546-8F46-EB81325F8127}" presName="node" presStyleLbl="node1" presStyleIdx="0" presStyleCnt="3" custScaleX="125396">
        <dgm:presLayoutVars>
          <dgm:bulletEnabled val="1"/>
        </dgm:presLayoutVars>
      </dgm:prSet>
      <dgm:spPr/>
    </dgm:pt>
    <dgm:pt modelId="{AA3CE891-837D-704C-81FC-47D54ED31902}" type="pres">
      <dgm:prSet presAssocID="{9EA89943-CCE9-3F42-A92E-0B55B762484B}" presName="parTrans" presStyleLbl="bgSibTrans2D1" presStyleIdx="1" presStyleCnt="3"/>
      <dgm:spPr/>
    </dgm:pt>
    <dgm:pt modelId="{31AA0D94-3F0D-EB44-B40E-35901D289319}" type="pres">
      <dgm:prSet presAssocID="{276064D0-3A57-EA40-96BA-E6B877ABC789}" presName="node" presStyleLbl="node1" presStyleIdx="1" presStyleCnt="3" custScaleX="125396">
        <dgm:presLayoutVars>
          <dgm:bulletEnabled val="1"/>
        </dgm:presLayoutVars>
      </dgm:prSet>
      <dgm:spPr/>
    </dgm:pt>
    <dgm:pt modelId="{81C267E0-3530-4F49-A150-28E62A639333}" type="pres">
      <dgm:prSet presAssocID="{758D8F54-ABDA-A64D-9DB9-5E115CC787AD}" presName="parTrans" presStyleLbl="bgSibTrans2D1" presStyleIdx="2" presStyleCnt="3"/>
      <dgm:spPr/>
    </dgm:pt>
    <dgm:pt modelId="{7A43F459-126B-4E47-8383-2924EB49CA92}" type="pres">
      <dgm:prSet presAssocID="{BCD7807C-D0F6-6E48-8D52-B2D55D644266}" presName="node" presStyleLbl="node1" presStyleIdx="2" presStyleCnt="3" custScaleX="125396">
        <dgm:presLayoutVars>
          <dgm:bulletEnabled val="1"/>
        </dgm:presLayoutVars>
      </dgm:prSet>
      <dgm:spPr/>
    </dgm:pt>
  </dgm:ptLst>
  <dgm:cxnLst>
    <dgm:cxn modelId="{0E525E18-A2EA-CB47-B828-F652B0E7E1A6}" type="presOf" srcId="{BCD7807C-D0F6-6E48-8D52-B2D55D644266}" destId="{7A43F459-126B-4E47-8383-2924EB49CA92}" srcOrd="0" destOrd="0" presId="urn:microsoft.com/office/officeart/2005/8/layout/radial4"/>
    <dgm:cxn modelId="{9C805332-5ABF-4C4F-8B20-A4D447E2E97C}" type="presOf" srcId="{87479F00-056D-7546-8F46-EB81325F8127}" destId="{B8881E7E-CCC5-6545-AAB0-668D9D078799}" srcOrd="0" destOrd="0" presId="urn:microsoft.com/office/officeart/2005/8/layout/radial4"/>
    <dgm:cxn modelId="{7040B23F-FE10-824C-A657-653EE513C424}" type="presOf" srcId="{758D8F54-ABDA-A64D-9DB9-5E115CC787AD}" destId="{81C267E0-3530-4F49-A150-28E62A639333}" srcOrd="0" destOrd="0" presId="urn:microsoft.com/office/officeart/2005/8/layout/radial4"/>
    <dgm:cxn modelId="{CD5D725E-A291-C940-8C91-1D6C4EE4A456}" type="presOf" srcId="{6BA70D61-630E-F346-B3B0-08ED7674AEA2}" destId="{F3522EC0-C9B6-B142-8580-9E4482C1A7EB}" srcOrd="0" destOrd="0" presId="urn:microsoft.com/office/officeart/2005/8/layout/radial4"/>
    <dgm:cxn modelId="{9DF3A356-3B8D-3648-B8A8-448812C2E664}" type="presOf" srcId="{276064D0-3A57-EA40-96BA-E6B877ABC789}" destId="{31AA0D94-3F0D-EB44-B40E-35901D289319}" srcOrd="0" destOrd="0" presId="urn:microsoft.com/office/officeart/2005/8/layout/radial4"/>
    <dgm:cxn modelId="{0235137D-49DB-4E4E-B3AD-99077A11590E}" srcId="{C40EEFB5-C7F5-3543-B4F2-B085B62ACFFA}" destId="{276064D0-3A57-EA40-96BA-E6B877ABC789}" srcOrd="1" destOrd="0" parTransId="{9EA89943-CCE9-3F42-A92E-0B55B762484B}" sibTransId="{EE1E594B-9A48-2B47-B8ED-C9E5D22902AB}"/>
    <dgm:cxn modelId="{BF2763B4-F719-9346-BCC8-30D405787957}" srcId="{C40EEFB5-C7F5-3543-B4F2-B085B62ACFFA}" destId="{BCD7807C-D0F6-6E48-8D52-B2D55D644266}" srcOrd="2" destOrd="0" parTransId="{758D8F54-ABDA-A64D-9DB9-5E115CC787AD}" sibTransId="{0E080493-F9EB-F346-812C-3C63C0B56EA2}"/>
    <dgm:cxn modelId="{6B5901BE-B873-AE4A-946F-709634017360}" type="presOf" srcId="{F2278109-1F48-A143-916D-FBEB70F06F32}" destId="{1D0C9F0C-4AC7-564A-B8BC-BB2E1E1901E6}" srcOrd="0" destOrd="0" presId="urn:microsoft.com/office/officeart/2005/8/layout/radial4"/>
    <dgm:cxn modelId="{E5C908CE-C7F6-6B42-9AFB-79383EA77C80}" type="presOf" srcId="{C40EEFB5-C7F5-3543-B4F2-B085B62ACFFA}" destId="{F115501E-B2DE-8846-9B2A-239A562C4F10}" srcOrd="0" destOrd="0" presId="urn:microsoft.com/office/officeart/2005/8/layout/radial4"/>
    <dgm:cxn modelId="{F62FA5DF-0B99-3240-BBFF-BD7477739358}" srcId="{C40EEFB5-C7F5-3543-B4F2-B085B62ACFFA}" destId="{87479F00-056D-7546-8F46-EB81325F8127}" srcOrd="0" destOrd="0" parTransId="{6BA70D61-630E-F346-B3B0-08ED7674AEA2}" sibTransId="{CB0A2A63-D2DC-E541-B13A-7D209371BDD6}"/>
    <dgm:cxn modelId="{184531F4-4E9C-EC46-A2F3-71E3CC9096DC}" srcId="{F2278109-1F48-A143-916D-FBEB70F06F32}" destId="{C40EEFB5-C7F5-3543-B4F2-B085B62ACFFA}" srcOrd="0" destOrd="0" parTransId="{002D0C83-25CA-C740-B3EB-A7615551D287}" sibTransId="{007361EB-6869-F545-A29B-1D0DB4BD045E}"/>
    <dgm:cxn modelId="{FEDB91F7-9866-AD46-B930-18EB923D40D2}" type="presOf" srcId="{9EA89943-CCE9-3F42-A92E-0B55B762484B}" destId="{AA3CE891-837D-704C-81FC-47D54ED31902}" srcOrd="0" destOrd="0" presId="urn:microsoft.com/office/officeart/2005/8/layout/radial4"/>
    <dgm:cxn modelId="{2BF3E211-A7CF-AD44-9159-CEBDA5A4E7CF}" type="presParOf" srcId="{1D0C9F0C-4AC7-564A-B8BC-BB2E1E1901E6}" destId="{F115501E-B2DE-8846-9B2A-239A562C4F10}" srcOrd="0" destOrd="0" presId="urn:microsoft.com/office/officeart/2005/8/layout/radial4"/>
    <dgm:cxn modelId="{16FEACD0-720E-1047-B31B-E84E5F28A477}" type="presParOf" srcId="{1D0C9F0C-4AC7-564A-B8BC-BB2E1E1901E6}" destId="{F3522EC0-C9B6-B142-8580-9E4482C1A7EB}" srcOrd="1" destOrd="0" presId="urn:microsoft.com/office/officeart/2005/8/layout/radial4"/>
    <dgm:cxn modelId="{44CD419A-E48E-FF42-8002-D13A269DEAA8}" type="presParOf" srcId="{1D0C9F0C-4AC7-564A-B8BC-BB2E1E1901E6}" destId="{B8881E7E-CCC5-6545-AAB0-668D9D078799}" srcOrd="2" destOrd="0" presId="urn:microsoft.com/office/officeart/2005/8/layout/radial4"/>
    <dgm:cxn modelId="{77F52927-47AF-9E44-B6BA-64127A99BB22}" type="presParOf" srcId="{1D0C9F0C-4AC7-564A-B8BC-BB2E1E1901E6}" destId="{AA3CE891-837D-704C-81FC-47D54ED31902}" srcOrd="3" destOrd="0" presId="urn:microsoft.com/office/officeart/2005/8/layout/radial4"/>
    <dgm:cxn modelId="{1F8BD88D-14AF-734F-8684-5217953DE12B}" type="presParOf" srcId="{1D0C9F0C-4AC7-564A-B8BC-BB2E1E1901E6}" destId="{31AA0D94-3F0D-EB44-B40E-35901D289319}" srcOrd="4" destOrd="0" presId="urn:microsoft.com/office/officeart/2005/8/layout/radial4"/>
    <dgm:cxn modelId="{4EEBE769-3931-5D43-A72F-FB35F77F7E46}" type="presParOf" srcId="{1D0C9F0C-4AC7-564A-B8BC-BB2E1E1901E6}" destId="{81C267E0-3530-4F49-A150-28E62A639333}" srcOrd="5" destOrd="0" presId="urn:microsoft.com/office/officeart/2005/8/layout/radial4"/>
    <dgm:cxn modelId="{79B46001-ABF5-7142-93A2-1DD417D2B514}" type="presParOf" srcId="{1D0C9F0C-4AC7-564A-B8BC-BB2E1E1901E6}" destId="{7A43F459-126B-4E47-8383-2924EB49CA92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8A4716F-34F8-BF4C-802C-BFC66E47855D}" type="doc">
      <dgm:prSet loTypeId="urn:microsoft.com/office/officeart/2005/8/layout/bList2" loCatId="list" qsTypeId="urn:microsoft.com/office/officeart/2005/8/quickstyle/simple3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74BA28EB-AE34-1149-AD6C-E8AAE20413AB}">
      <dgm:prSet custT="1"/>
      <dgm:spPr>
        <a:noFill/>
      </dgm:spPr>
      <dgm:t>
        <a:bodyPr/>
        <a:lstStyle/>
        <a:p>
          <a:r>
            <a:rPr lang="ru-RU" sz="1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Определение затрат на стадии проектирования и реализации проекта (</a:t>
          </a:r>
          <a:r>
            <a:rPr lang="en-US" sz="1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CAPEX)</a:t>
          </a:r>
          <a:endParaRPr lang="ru-RU" sz="1400" b="1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6E8DE23-41EC-E14E-A5E9-3E89A45D80BA}" type="parTrans" cxnId="{C583D3FA-F86D-C244-9916-8B263CA8C4B0}">
      <dgm:prSet/>
      <dgm:spPr/>
      <dgm:t>
        <a:bodyPr/>
        <a:lstStyle/>
        <a:p>
          <a:endParaRPr lang="ru-RU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C975E5B8-D57F-B04B-9E0E-32A040F2C788}" type="sibTrans" cxnId="{C583D3FA-F86D-C244-9916-8B263CA8C4B0}">
      <dgm:prSet/>
      <dgm:spPr/>
      <dgm:t>
        <a:bodyPr/>
        <a:lstStyle/>
        <a:p>
          <a:endParaRPr lang="ru-RU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C27C761-BCED-5E4F-893F-AC9F53B3AD71}">
      <dgm:prSet/>
      <dgm:spPr/>
      <dgm:t>
        <a:bodyPr/>
        <a:lstStyle/>
        <a:p>
          <a:r>
            <a:rPr lang="ru-RU" dirty="0">
              <a:latin typeface="Calibri" panose="020F0502020204030204" pitchFamily="34" charset="0"/>
              <a:cs typeface="Calibri" panose="020F0502020204030204" pitchFamily="34" charset="0"/>
            </a:rPr>
            <a:t>Стоимость проектных работ (ПИР)</a:t>
          </a:r>
        </a:p>
      </dgm:t>
    </dgm:pt>
    <dgm:pt modelId="{A03C724E-CFAC-FD45-8128-EF2C7F55A091}" type="parTrans" cxnId="{1F67376B-21CA-2C44-B9E1-B4911359338B}">
      <dgm:prSet/>
      <dgm:spPr/>
      <dgm:t>
        <a:bodyPr/>
        <a:lstStyle/>
        <a:p>
          <a:endParaRPr lang="ru-RU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8857080-6117-A445-AF64-ECC9FB76E413}" type="sibTrans" cxnId="{1F67376B-21CA-2C44-B9E1-B4911359338B}">
      <dgm:prSet/>
      <dgm:spPr/>
      <dgm:t>
        <a:bodyPr/>
        <a:lstStyle/>
        <a:p>
          <a:endParaRPr lang="ru-RU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3F35700-E264-1C4C-8C71-347C3FC501DB}">
      <dgm:prSet/>
      <dgm:spPr/>
      <dgm:t>
        <a:bodyPr/>
        <a:lstStyle/>
        <a:p>
          <a:r>
            <a:rPr lang="ru-RU" dirty="0">
              <a:latin typeface="Calibri" panose="020F0502020204030204" pitchFamily="34" charset="0"/>
              <a:cs typeface="Calibri" panose="020F0502020204030204" pitchFamily="34" charset="0"/>
            </a:rPr>
            <a:t>Стоимость строительства (СМР)</a:t>
          </a:r>
        </a:p>
      </dgm:t>
    </dgm:pt>
    <dgm:pt modelId="{A98DE695-4003-A947-B7B1-292E02C9C709}" type="parTrans" cxnId="{E83E0D2C-15D3-5D42-9D1B-4AE848B00F56}">
      <dgm:prSet/>
      <dgm:spPr/>
      <dgm:t>
        <a:bodyPr/>
        <a:lstStyle/>
        <a:p>
          <a:endParaRPr lang="ru-RU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BAE14A4-89A2-1F49-AAFB-4F7BB45730C0}" type="sibTrans" cxnId="{E83E0D2C-15D3-5D42-9D1B-4AE848B00F56}">
      <dgm:prSet/>
      <dgm:spPr/>
      <dgm:t>
        <a:bodyPr/>
        <a:lstStyle/>
        <a:p>
          <a:endParaRPr lang="ru-RU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164F16C-EE0F-0E4E-B513-1F3A42AAE96A}">
      <dgm:prSet/>
      <dgm:spPr/>
      <dgm:t>
        <a:bodyPr/>
        <a:lstStyle/>
        <a:p>
          <a:r>
            <a:rPr lang="ru-RU" dirty="0">
              <a:latin typeface="Calibri" panose="020F0502020204030204" pitchFamily="34" charset="0"/>
              <a:cs typeface="Calibri" panose="020F0502020204030204" pitchFamily="34" charset="0"/>
            </a:rPr>
            <a:t>Затраты на реконструкцию, модернизацию, техническое перевооружение (реализацию </a:t>
          </a:r>
          <a:r>
            <a:rPr lang="ru-RU" dirty="0" err="1">
              <a:latin typeface="Calibri" panose="020F0502020204030204" pitchFamily="34" charset="0"/>
              <a:cs typeface="Calibri" panose="020F0502020204030204" pitchFamily="34" charset="0"/>
            </a:rPr>
            <a:t>реинжиниринговых</a:t>
          </a:r>
          <a:r>
            <a:rPr lang="ru-RU" dirty="0">
              <a:latin typeface="Calibri" panose="020F0502020204030204" pitchFamily="34" charset="0"/>
              <a:cs typeface="Calibri" panose="020F0502020204030204" pitchFamily="34" charset="0"/>
            </a:rPr>
            <a:t> проектов)</a:t>
          </a:r>
        </a:p>
      </dgm:t>
    </dgm:pt>
    <dgm:pt modelId="{CC2EB862-3B32-6847-B358-1EC64B204DC3}" type="parTrans" cxnId="{4DEF6A3E-095C-C446-B6F8-E8DE417BF165}">
      <dgm:prSet/>
      <dgm:spPr/>
      <dgm:t>
        <a:bodyPr/>
        <a:lstStyle/>
        <a:p>
          <a:endParaRPr lang="ru-RU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ECD13BA-D325-DA4A-A814-CB61585C52AC}" type="sibTrans" cxnId="{4DEF6A3E-095C-C446-B6F8-E8DE417BF165}">
      <dgm:prSet/>
      <dgm:spPr/>
      <dgm:t>
        <a:bodyPr/>
        <a:lstStyle/>
        <a:p>
          <a:endParaRPr lang="ru-RU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C9C592F2-8FC0-FB49-AEFE-911D7FBDEDDB}">
      <dgm:prSet/>
      <dgm:spPr/>
      <dgm:t>
        <a:bodyPr/>
        <a:lstStyle/>
        <a:p>
          <a:r>
            <a:rPr lang="ru-RU" dirty="0">
              <a:latin typeface="Calibri" panose="020F0502020204030204" pitchFamily="34" charset="0"/>
              <a:cs typeface="Calibri" panose="020F0502020204030204" pitchFamily="34" charset="0"/>
            </a:rPr>
            <a:t>Стоимость  запуска проекта (ПНР)</a:t>
          </a:r>
        </a:p>
      </dgm:t>
    </dgm:pt>
    <dgm:pt modelId="{48E5C2FC-1353-AE45-9398-EA96B714B36F}" type="parTrans" cxnId="{6AB573F1-074F-F240-9352-E0B18B308073}">
      <dgm:prSet/>
      <dgm:spPr/>
      <dgm:t>
        <a:bodyPr/>
        <a:lstStyle/>
        <a:p>
          <a:endParaRPr lang="ru-RU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A835D36-F523-7A45-9CE4-2594778DB5A2}" type="sibTrans" cxnId="{6AB573F1-074F-F240-9352-E0B18B308073}">
      <dgm:prSet/>
      <dgm:spPr/>
      <dgm:t>
        <a:bodyPr/>
        <a:lstStyle/>
        <a:p>
          <a:endParaRPr lang="ru-RU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01BF7DD-648D-A442-AB47-EF18F8A9306B}">
      <dgm:prSet/>
      <dgm:spPr>
        <a:noFill/>
      </dgm:spPr>
      <dgm:t>
        <a:bodyPr/>
        <a:lstStyle/>
        <a:p>
          <a:r>
            <a:rPr lang="ru-RU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Расчет экономических эффектов и </a:t>
          </a:r>
          <a:r>
            <a:rPr lang="en-US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OPEX </a:t>
          </a:r>
          <a:endParaRPr lang="ru-RU" b="1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249E853-8C77-8A4D-909C-1E59A94C4ED8}" type="parTrans" cxnId="{74C76B53-7E97-A64E-8362-85D0B521CD2B}">
      <dgm:prSet/>
      <dgm:spPr/>
      <dgm:t>
        <a:bodyPr/>
        <a:lstStyle/>
        <a:p>
          <a:endParaRPr lang="ru-RU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373BC23-C0F5-3641-A306-83D52C89A2C4}" type="sibTrans" cxnId="{74C76B53-7E97-A64E-8362-85D0B521CD2B}">
      <dgm:prSet/>
      <dgm:spPr/>
      <dgm:t>
        <a:bodyPr/>
        <a:lstStyle/>
        <a:p>
          <a:endParaRPr lang="ru-RU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318CC8A-8FB0-F848-950E-BD238C5C682A}">
      <dgm:prSet/>
      <dgm:spPr/>
      <dgm:t>
        <a:bodyPr/>
        <a:lstStyle/>
        <a:p>
          <a:r>
            <a:rPr lang="ru-RU" dirty="0">
              <a:latin typeface="Calibri" panose="020F0502020204030204" pitchFamily="34" charset="0"/>
              <a:cs typeface="Calibri" panose="020F0502020204030204" pitchFamily="34" charset="0"/>
            </a:rPr>
            <a:t>Денежный поток от операционной деятельности </a:t>
          </a:r>
        </a:p>
      </dgm:t>
    </dgm:pt>
    <dgm:pt modelId="{F7D5C015-B322-6846-AF00-BDCB137ED38A}" type="parTrans" cxnId="{322B548E-0BA6-2E40-88DF-2C941895B7A5}">
      <dgm:prSet/>
      <dgm:spPr/>
      <dgm:t>
        <a:bodyPr/>
        <a:lstStyle/>
        <a:p>
          <a:endParaRPr lang="ru-RU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0D061B8-8186-AA4A-A771-8C660DB9B0D4}" type="sibTrans" cxnId="{322B548E-0BA6-2E40-88DF-2C941895B7A5}">
      <dgm:prSet/>
      <dgm:spPr/>
      <dgm:t>
        <a:bodyPr/>
        <a:lstStyle/>
        <a:p>
          <a:endParaRPr lang="ru-RU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3A1BFF9-98E4-6844-B30E-9EFF1B4FD470}">
      <dgm:prSet/>
      <dgm:spPr/>
      <dgm:t>
        <a:bodyPr/>
        <a:lstStyle/>
        <a:p>
          <a:r>
            <a:rPr lang="ru-RU" dirty="0">
              <a:latin typeface="Calibri" panose="020F0502020204030204" pitchFamily="34" charset="0"/>
              <a:cs typeface="Calibri" panose="020F0502020204030204" pitchFamily="34" charset="0"/>
            </a:rPr>
            <a:t>Изменение эксплуатационных затрат от реализации проектных решений</a:t>
          </a:r>
        </a:p>
      </dgm:t>
    </dgm:pt>
    <dgm:pt modelId="{81927360-A252-594A-B6D5-294B25FFC0D1}" type="parTrans" cxnId="{B28DA192-5C78-AF4A-8A9F-9ABA3E98E72B}">
      <dgm:prSet/>
      <dgm:spPr/>
      <dgm:t>
        <a:bodyPr/>
        <a:lstStyle/>
        <a:p>
          <a:endParaRPr lang="ru-RU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4532CDD-5FFA-F543-9E6A-DB01A5EEC87A}" type="sibTrans" cxnId="{B28DA192-5C78-AF4A-8A9F-9ABA3E98E72B}">
      <dgm:prSet/>
      <dgm:spPr/>
      <dgm:t>
        <a:bodyPr/>
        <a:lstStyle/>
        <a:p>
          <a:endParaRPr lang="ru-RU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97FDF39-7433-2D4E-95B1-44A61552502B}">
      <dgm:prSet/>
      <dgm:spPr/>
      <dgm:t>
        <a:bodyPr/>
        <a:lstStyle/>
        <a:p>
          <a:r>
            <a:rPr lang="ru-RU" dirty="0">
              <a:latin typeface="Calibri" panose="020F0502020204030204" pitchFamily="34" charset="0"/>
              <a:cs typeface="Calibri" panose="020F0502020204030204" pitchFamily="34" charset="0"/>
            </a:rPr>
            <a:t>Стоимостное выражение других экономических эффектов</a:t>
          </a:r>
        </a:p>
      </dgm:t>
    </dgm:pt>
    <dgm:pt modelId="{62BFFE5A-9684-2B48-BFF3-37C2B2999788}" type="parTrans" cxnId="{CD620FE4-03D8-154B-B9E3-BE1D392255F6}">
      <dgm:prSet/>
      <dgm:spPr/>
      <dgm:t>
        <a:bodyPr/>
        <a:lstStyle/>
        <a:p>
          <a:endParaRPr lang="ru-RU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A9D6E63-96A2-BD42-90CF-A639FDC83BA8}" type="sibTrans" cxnId="{CD620FE4-03D8-154B-B9E3-BE1D392255F6}">
      <dgm:prSet/>
      <dgm:spPr/>
      <dgm:t>
        <a:bodyPr/>
        <a:lstStyle/>
        <a:p>
          <a:endParaRPr lang="ru-RU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59F4741-8262-7A46-B11C-680BD53CB944}">
      <dgm:prSet/>
      <dgm:spPr>
        <a:noFill/>
      </dgm:spPr>
      <dgm:t>
        <a:bodyPr/>
        <a:lstStyle/>
        <a:p>
          <a:r>
            <a:rPr lang="ru-RU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Расчет показателей экономической эффективности проектных решений</a:t>
          </a:r>
        </a:p>
      </dgm:t>
    </dgm:pt>
    <dgm:pt modelId="{19E125AE-2BDB-E44E-A7BD-A0FC85043653}" type="parTrans" cxnId="{C784F35E-6D61-CF47-8BE2-1AFD0D035E07}">
      <dgm:prSet/>
      <dgm:spPr/>
      <dgm:t>
        <a:bodyPr/>
        <a:lstStyle/>
        <a:p>
          <a:endParaRPr lang="ru-RU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630B672-3654-8F4B-B05B-4B886A76C5A4}" type="sibTrans" cxnId="{C784F35E-6D61-CF47-8BE2-1AFD0D035E07}">
      <dgm:prSet/>
      <dgm:spPr/>
      <dgm:t>
        <a:bodyPr/>
        <a:lstStyle/>
        <a:p>
          <a:endParaRPr lang="ru-RU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96E2E67-A596-A447-952F-1FE8D39B9489}">
      <dgm:prSet/>
      <dgm:spPr/>
      <dgm:t>
        <a:bodyPr/>
        <a:lstStyle/>
        <a:p>
          <a:r>
            <a:rPr lang="ru-RU" dirty="0">
              <a:latin typeface="Calibri" panose="020F0502020204030204" pitchFamily="34" charset="0"/>
              <a:cs typeface="Calibri" panose="020F0502020204030204" pitchFamily="34" charset="0"/>
            </a:rPr>
            <a:t>Окупаемость проекта</a:t>
          </a:r>
        </a:p>
      </dgm:t>
    </dgm:pt>
    <dgm:pt modelId="{C6AE04A8-0326-4A44-BA2A-4130823FC68D}" type="parTrans" cxnId="{E076313A-BC37-D14D-A705-B308B45C9589}">
      <dgm:prSet/>
      <dgm:spPr/>
      <dgm:t>
        <a:bodyPr/>
        <a:lstStyle/>
        <a:p>
          <a:endParaRPr lang="ru-RU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9624D07-54AE-2C47-BD64-DE9260FA9E13}" type="sibTrans" cxnId="{E076313A-BC37-D14D-A705-B308B45C9589}">
      <dgm:prSet/>
      <dgm:spPr/>
      <dgm:t>
        <a:bodyPr/>
        <a:lstStyle/>
        <a:p>
          <a:endParaRPr lang="ru-RU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F1CD358-4532-4349-B1C4-27F364DD9CBE}">
      <dgm:prSet/>
      <dgm:spPr/>
      <dgm:t>
        <a:bodyPr/>
        <a:lstStyle/>
        <a:p>
          <a:r>
            <a:rPr lang="ru-RU" dirty="0">
              <a:latin typeface="Calibri" panose="020F0502020204030204" pitchFamily="34" charset="0"/>
              <a:cs typeface="Calibri" panose="020F0502020204030204" pitchFamily="34" charset="0"/>
            </a:rPr>
            <a:t>Чувствительность к отдельным переменным</a:t>
          </a:r>
        </a:p>
      </dgm:t>
    </dgm:pt>
    <dgm:pt modelId="{655D8774-3653-C44F-B4BE-5C9F8114C44F}" type="parTrans" cxnId="{5C0A3335-D4A9-AE48-B553-0A537E974660}">
      <dgm:prSet/>
      <dgm:spPr/>
      <dgm:t>
        <a:bodyPr/>
        <a:lstStyle/>
        <a:p>
          <a:endParaRPr lang="ru-RU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343D5D9-9A54-7A4A-A238-5A27F17546B5}" type="sibTrans" cxnId="{5C0A3335-D4A9-AE48-B553-0A537E974660}">
      <dgm:prSet/>
      <dgm:spPr/>
      <dgm:t>
        <a:bodyPr/>
        <a:lstStyle/>
        <a:p>
          <a:endParaRPr lang="ru-RU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18ED3AA-57F2-2243-B097-07F881219EEE}">
      <dgm:prSet/>
      <dgm:spPr/>
      <dgm:t>
        <a:bodyPr/>
        <a:lstStyle/>
        <a:p>
          <a:r>
            <a:rPr lang="ru-RU" dirty="0">
              <a:latin typeface="Calibri" panose="020F0502020204030204" pitchFamily="34" charset="0"/>
              <a:cs typeface="Calibri" panose="020F0502020204030204" pitchFamily="34" charset="0"/>
            </a:rPr>
            <a:t>Доходность проекта</a:t>
          </a:r>
        </a:p>
      </dgm:t>
    </dgm:pt>
    <dgm:pt modelId="{20B32824-ECFD-C442-AF06-73CAE702EEB9}" type="parTrans" cxnId="{093BF883-735D-464B-A49E-848951953E2C}">
      <dgm:prSet/>
      <dgm:spPr/>
      <dgm:t>
        <a:bodyPr/>
        <a:lstStyle/>
        <a:p>
          <a:endParaRPr lang="ru-RU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5E16A57-AE37-9A40-9A93-B780DB501D16}" type="sibTrans" cxnId="{093BF883-735D-464B-A49E-848951953E2C}">
      <dgm:prSet/>
      <dgm:spPr/>
      <dgm:t>
        <a:bodyPr/>
        <a:lstStyle/>
        <a:p>
          <a:endParaRPr lang="ru-RU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2820AA2-A785-4042-8CC3-0D0402026E8E}">
      <dgm:prSet/>
      <dgm:spPr/>
      <dgm:t>
        <a:bodyPr/>
        <a:lstStyle/>
        <a:p>
          <a:r>
            <a:rPr lang="en-US" dirty="0">
              <a:latin typeface="Calibri" panose="020F0502020204030204" pitchFamily="34" charset="0"/>
              <a:cs typeface="Calibri" panose="020F0502020204030204" pitchFamily="34" charset="0"/>
            </a:rPr>
            <a:t>DCF </a:t>
          </a:r>
          <a:r>
            <a:rPr lang="ru-RU" dirty="0">
              <a:latin typeface="Calibri" panose="020F0502020204030204" pitchFamily="34" charset="0"/>
              <a:cs typeface="Calibri" panose="020F0502020204030204" pitchFamily="34" charset="0"/>
            </a:rPr>
            <a:t>модель:</a:t>
          </a:r>
        </a:p>
      </dgm:t>
    </dgm:pt>
    <dgm:pt modelId="{DD261BF7-AF3F-B348-BCC2-424F8CE36D3A}" type="parTrans" cxnId="{55324EB8-C693-FC44-9038-6E0F33FF2F6D}">
      <dgm:prSet/>
      <dgm:spPr/>
      <dgm:t>
        <a:bodyPr/>
        <a:lstStyle/>
        <a:p>
          <a:endParaRPr lang="ru-RU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F6A1149-3088-C044-BF13-9C1E0CAEB6A7}" type="sibTrans" cxnId="{55324EB8-C693-FC44-9038-6E0F33FF2F6D}">
      <dgm:prSet/>
      <dgm:spPr/>
      <dgm:t>
        <a:bodyPr/>
        <a:lstStyle/>
        <a:p>
          <a:endParaRPr lang="ru-RU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0E44CE2-5096-534F-ABE9-8DADDB888DBC}">
      <dgm:prSet/>
      <dgm:spPr/>
      <dgm:t>
        <a:bodyPr/>
        <a:lstStyle/>
        <a:p>
          <a:r>
            <a:rPr lang="ru-RU" dirty="0">
              <a:latin typeface="Calibri" panose="020F0502020204030204" pitchFamily="34" charset="0"/>
              <a:cs typeface="Calibri" panose="020F0502020204030204" pitchFamily="34" charset="0"/>
            </a:rPr>
            <a:t>Свободный денежный поток </a:t>
          </a:r>
        </a:p>
      </dgm:t>
    </dgm:pt>
    <dgm:pt modelId="{6D0BE290-1C3E-BE42-8314-60E8893CA7C9}" type="parTrans" cxnId="{6A26B5C1-A5DC-224F-A714-26DFD49292F9}">
      <dgm:prSet/>
      <dgm:spPr/>
      <dgm:t>
        <a:bodyPr/>
        <a:lstStyle/>
        <a:p>
          <a:endParaRPr lang="ru-RU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95581A9-8B2D-FA4B-B27A-7510922D3D2A}" type="sibTrans" cxnId="{6A26B5C1-A5DC-224F-A714-26DFD49292F9}">
      <dgm:prSet/>
      <dgm:spPr/>
      <dgm:t>
        <a:bodyPr/>
        <a:lstStyle/>
        <a:p>
          <a:endParaRPr lang="ru-RU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C438CC0-D944-DD41-9747-FFD8AD7FCB21}" type="pres">
      <dgm:prSet presAssocID="{68A4716F-34F8-BF4C-802C-BFC66E47855D}" presName="diagram" presStyleCnt="0">
        <dgm:presLayoutVars>
          <dgm:dir/>
          <dgm:animLvl val="lvl"/>
          <dgm:resizeHandles val="exact"/>
        </dgm:presLayoutVars>
      </dgm:prSet>
      <dgm:spPr/>
    </dgm:pt>
    <dgm:pt modelId="{6691E065-7EA6-DB40-AE95-B215A671F6C9}" type="pres">
      <dgm:prSet presAssocID="{74BA28EB-AE34-1149-AD6C-E8AAE20413AB}" presName="compNode" presStyleCnt="0"/>
      <dgm:spPr/>
    </dgm:pt>
    <dgm:pt modelId="{8AB39C17-31FB-4A4B-8971-1183C0942010}" type="pres">
      <dgm:prSet presAssocID="{74BA28EB-AE34-1149-AD6C-E8AAE20413AB}" presName="childRect" presStyleLbl="bgAcc1" presStyleIdx="0" presStyleCnt="3">
        <dgm:presLayoutVars>
          <dgm:bulletEnabled val="1"/>
        </dgm:presLayoutVars>
      </dgm:prSet>
      <dgm:spPr/>
    </dgm:pt>
    <dgm:pt modelId="{8BB07D23-1FE7-2247-B4D7-24E2C7849D60}" type="pres">
      <dgm:prSet presAssocID="{74BA28EB-AE34-1149-AD6C-E8AAE20413AB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106659DD-CF84-B74B-9A2B-541DB322991A}" type="pres">
      <dgm:prSet presAssocID="{74BA28EB-AE34-1149-AD6C-E8AAE20413AB}" presName="parentRect" presStyleLbl="alignNode1" presStyleIdx="0" presStyleCnt="3"/>
      <dgm:spPr/>
    </dgm:pt>
    <dgm:pt modelId="{13C914CA-80FB-DA4C-9DC7-8C335BEFF97B}" type="pres">
      <dgm:prSet presAssocID="{74BA28EB-AE34-1149-AD6C-E8AAE20413AB}" presName="adorn" presStyleLbl="fgAccFollow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</dgm:pt>
    <dgm:pt modelId="{84949439-05DA-784D-B61E-CD01FAD3B27B}" type="pres">
      <dgm:prSet presAssocID="{C975E5B8-D57F-B04B-9E0E-32A040F2C788}" presName="sibTrans" presStyleLbl="sibTrans2D1" presStyleIdx="0" presStyleCnt="0"/>
      <dgm:spPr/>
    </dgm:pt>
    <dgm:pt modelId="{A41A0CD2-B77D-524D-B6A1-6DBF3FB5A397}" type="pres">
      <dgm:prSet presAssocID="{D01BF7DD-648D-A442-AB47-EF18F8A9306B}" presName="compNode" presStyleCnt="0"/>
      <dgm:spPr/>
    </dgm:pt>
    <dgm:pt modelId="{39A76CA5-9FDF-E945-BA7C-49BF0C35B0D6}" type="pres">
      <dgm:prSet presAssocID="{D01BF7DD-648D-A442-AB47-EF18F8A9306B}" presName="childRect" presStyleLbl="bgAcc1" presStyleIdx="1" presStyleCnt="3">
        <dgm:presLayoutVars>
          <dgm:bulletEnabled val="1"/>
        </dgm:presLayoutVars>
      </dgm:prSet>
      <dgm:spPr/>
    </dgm:pt>
    <dgm:pt modelId="{CC87AE82-8FCF-474C-A11D-C3445AC7025C}" type="pres">
      <dgm:prSet presAssocID="{D01BF7DD-648D-A442-AB47-EF18F8A9306B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578AD9D4-89AF-9644-8DA9-BC088FD0FC6A}" type="pres">
      <dgm:prSet presAssocID="{D01BF7DD-648D-A442-AB47-EF18F8A9306B}" presName="parentRect" presStyleLbl="alignNode1" presStyleIdx="1" presStyleCnt="3"/>
      <dgm:spPr/>
    </dgm:pt>
    <dgm:pt modelId="{E8139ECF-2E0A-AE4D-974C-545E881444FA}" type="pres">
      <dgm:prSet presAssocID="{D01BF7DD-648D-A442-AB47-EF18F8A9306B}" presName="adorn" presStyleLbl="fgAccFollowNode1" presStyleIdx="1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5000" r="-35000"/>
          </a:stretch>
        </a:blipFill>
      </dgm:spPr>
    </dgm:pt>
    <dgm:pt modelId="{DFA93313-4405-404B-9F48-23308DBAFE50}" type="pres">
      <dgm:prSet presAssocID="{8373BC23-C0F5-3641-A306-83D52C89A2C4}" presName="sibTrans" presStyleLbl="sibTrans2D1" presStyleIdx="0" presStyleCnt="0"/>
      <dgm:spPr/>
    </dgm:pt>
    <dgm:pt modelId="{A9808601-8613-0D45-94AE-6278162419CA}" type="pres">
      <dgm:prSet presAssocID="{159F4741-8262-7A46-B11C-680BD53CB944}" presName="compNode" presStyleCnt="0"/>
      <dgm:spPr/>
    </dgm:pt>
    <dgm:pt modelId="{585EA6F3-03E1-EF43-A4BA-1DAAF07915C2}" type="pres">
      <dgm:prSet presAssocID="{159F4741-8262-7A46-B11C-680BD53CB944}" presName="childRect" presStyleLbl="bgAcc1" presStyleIdx="2" presStyleCnt="3">
        <dgm:presLayoutVars>
          <dgm:bulletEnabled val="1"/>
        </dgm:presLayoutVars>
      </dgm:prSet>
      <dgm:spPr/>
    </dgm:pt>
    <dgm:pt modelId="{8CA3F464-F848-B645-9A1B-2C3F236190CA}" type="pres">
      <dgm:prSet presAssocID="{159F4741-8262-7A46-B11C-680BD53CB944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84F63CD9-EF43-5B40-8818-4470AEA286DC}" type="pres">
      <dgm:prSet presAssocID="{159F4741-8262-7A46-B11C-680BD53CB944}" presName="parentRect" presStyleLbl="alignNode1" presStyleIdx="2" presStyleCnt="3"/>
      <dgm:spPr/>
    </dgm:pt>
    <dgm:pt modelId="{195FF14E-D239-B347-B521-6A88E76FB1B1}" type="pres">
      <dgm:prSet presAssocID="{159F4741-8262-7A46-B11C-680BD53CB944}" presName="adorn" presStyleLbl="fgAccFollowNod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3000" r="-13000"/>
          </a:stretch>
        </a:blipFill>
      </dgm:spPr>
    </dgm:pt>
  </dgm:ptLst>
  <dgm:cxnLst>
    <dgm:cxn modelId="{06C8F204-F5D3-E949-A557-4E84997C06A9}" type="presOf" srcId="{159F4741-8262-7A46-B11C-680BD53CB944}" destId="{8CA3F464-F848-B645-9A1B-2C3F236190CA}" srcOrd="0" destOrd="0" presId="urn:microsoft.com/office/officeart/2005/8/layout/bList2"/>
    <dgm:cxn modelId="{B8C76E0B-993B-3C45-B3F3-413D8171644A}" type="presOf" srcId="{12820AA2-A785-4042-8CC3-0D0402026E8E}" destId="{585EA6F3-03E1-EF43-A4BA-1DAAF07915C2}" srcOrd="0" destOrd="0" presId="urn:microsoft.com/office/officeart/2005/8/layout/bList2"/>
    <dgm:cxn modelId="{0CBDF019-B569-EF40-8414-C0F0BFA140F2}" type="presOf" srcId="{D01BF7DD-648D-A442-AB47-EF18F8A9306B}" destId="{578AD9D4-89AF-9644-8DA9-BC088FD0FC6A}" srcOrd="1" destOrd="0" presId="urn:microsoft.com/office/officeart/2005/8/layout/bList2"/>
    <dgm:cxn modelId="{E83E0D2C-15D3-5D42-9D1B-4AE848B00F56}" srcId="{74BA28EB-AE34-1149-AD6C-E8AAE20413AB}" destId="{D3F35700-E264-1C4C-8C71-347C3FC501DB}" srcOrd="1" destOrd="0" parTransId="{A98DE695-4003-A947-B7B1-292E02C9C709}" sibTransId="{6BAE14A4-89A2-1F49-AAFB-4F7BB45730C0}"/>
    <dgm:cxn modelId="{7DBD4E2D-9B3C-4F4D-A60B-2D43164B5819}" type="presOf" srcId="{68A4716F-34F8-BF4C-802C-BFC66E47855D}" destId="{0C438CC0-D944-DD41-9747-FFD8AD7FCB21}" srcOrd="0" destOrd="0" presId="urn:microsoft.com/office/officeart/2005/8/layout/bList2"/>
    <dgm:cxn modelId="{5C0A3335-D4A9-AE48-B553-0A537E974660}" srcId="{159F4741-8262-7A46-B11C-680BD53CB944}" destId="{1F1CD358-4532-4349-B1C4-27F364DD9CBE}" srcOrd="4" destOrd="0" parTransId="{655D8774-3653-C44F-B4BE-5C9F8114C44F}" sibTransId="{A343D5D9-9A54-7A4A-A238-5A27F17546B5}"/>
    <dgm:cxn modelId="{E076313A-BC37-D14D-A705-B308B45C9589}" srcId="{159F4741-8262-7A46-B11C-680BD53CB944}" destId="{096E2E67-A596-A447-952F-1FE8D39B9489}" srcOrd="2" destOrd="0" parTransId="{C6AE04A8-0326-4A44-BA2A-4130823FC68D}" sibTransId="{F9624D07-54AE-2C47-BD64-DE9260FA9E13}"/>
    <dgm:cxn modelId="{3E84463A-9F6A-9648-8194-4E684DA2847A}" type="presOf" srcId="{096E2E67-A596-A447-952F-1FE8D39B9489}" destId="{585EA6F3-03E1-EF43-A4BA-1DAAF07915C2}" srcOrd="0" destOrd="2" presId="urn:microsoft.com/office/officeart/2005/8/layout/bList2"/>
    <dgm:cxn modelId="{4DEF6A3E-095C-C446-B6F8-E8DE417BF165}" srcId="{74BA28EB-AE34-1149-AD6C-E8AAE20413AB}" destId="{9164F16C-EE0F-0E4E-B513-1F3A42AAE96A}" srcOrd="2" destOrd="0" parTransId="{CC2EB862-3B32-6847-B358-1EC64B204DC3}" sibTransId="{9ECD13BA-D325-DA4A-A814-CB61585C52AC}"/>
    <dgm:cxn modelId="{C784F35E-6D61-CF47-8BE2-1AFD0D035E07}" srcId="{68A4716F-34F8-BF4C-802C-BFC66E47855D}" destId="{159F4741-8262-7A46-B11C-680BD53CB944}" srcOrd="2" destOrd="0" parTransId="{19E125AE-2BDB-E44E-A7BD-A0FC85043653}" sibTransId="{F630B672-3654-8F4B-B05B-4B886A76C5A4}"/>
    <dgm:cxn modelId="{1F67376B-21CA-2C44-B9E1-B4911359338B}" srcId="{74BA28EB-AE34-1149-AD6C-E8AAE20413AB}" destId="{9C27C761-BCED-5E4F-893F-AC9F53B3AD71}" srcOrd="0" destOrd="0" parTransId="{A03C724E-CFAC-FD45-8128-EF2C7F55A091}" sibTransId="{28857080-6117-A445-AF64-ECC9FB76E413}"/>
    <dgm:cxn modelId="{EBA4ED4C-6458-5845-9B57-216A9785597A}" type="presOf" srcId="{9318CC8A-8FB0-F848-950E-BD238C5C682A}" destId="{39A76CA5-9FDF-E945-BA7C-49BF0C35B0D6}" srcOrd="0" destOrd="0" presId="urn:microsoft.com/office/officeart/2005/8/layout/bList2"/>
    <dgm:cxn modelId="{D1DCC06D-3F6B-0649-887F-A8A126BD5466}" type="presOf" srcId="{197FDF39-7433-2D4E-95B1-44A61552502B}" destId="{39A76CA5-9FDF-E945-BA7C-49BF0C35B0D6}" srcOrd="0" destOrd="2" presId="urn:microsoft.com/office/officeart/2005/8/layout/bList2"/>
    <dgm:cxn modelId="{74C76B53-7E97-A64E-8362-85D0B521CD2B}" srcId="{68A4716F-34F8-BF4C-802C-BFC66E47855D}" destId="{D01BF7DD-648D-A442-AB47-EF18F8A9306B}" srcOrd="1" destOrd="0" parTransId="{B249E853-8C77-8A4D-909C-1E59A94C4ED8}" sibTransId="{8373BC23-C0F5-3641-A306-83D52C89A2C4}"/>
    <dgm:cxn modelId="{08AD9676-11AD-D140-A27B-4F5F2F969440}" type="presOf" srcId="{D01BF7DD-648D-A442-AB47-EF18F8A9306B}" destId="{CC87AE82-8FCF-474C-A11D-C3445AC7025C}" srcOrd="0" destOrd="0" presId="urn:microsoft.com/office/officeart/2005/8/layout/bList2"/>
    <dgm:cxn modelId="{C14D0C7E-45CD-C944-A22F-EAFF68C09CF5}" type="presOf" srcId="{A3A1BFF9-98E4-6844-B30E-9EFF1B4FD470}" destId="{39A76CA5-9FDF-E945-BA7C-49BF0C35B0D6}" srcOrd="0" destOrd="1" presId="urn:microsoft.com/office/officeart/2005/8/layout/bList2"/>
    <dgm:cxn modelId="{093BF883-735D-464B-A49E-848951953E2C}" srcId="{159F4741-8262-7A46-B11C-680BD53CB944}" destId="{918ED3AA-57F2-2243-B097-07F881219EEE}" srcOrd="3" destOrd="0" parTransId="{20B32824-ECFD-C442-AF06-73CAE702EEB9}" sibTransId="{85E16A57-AE37-9A40-9A93-B780DB501D16}"/>
    <dgm:cxn modelId="{67557F85-6D7E-584B-BEA3-1238FE79A1BC}" type="presOf" srcId="{D3F35700-E264-1C4C-8C71-347C3FC501DB}" destId="{8AB39C17-31FB-4A4B-8971-1183C0942010}" srcOrd="0" destOrd="1" presId="urn:microsoft.com/office/officeart/2005/8/layout/bList2"/>
    <dgm:cxn modelId="{A759BC88-BADC-8249-A112-E3B402828CE0}" type="presOf" srcId="{159F4741-8262-7A46-B11C-680BD53CB944}" destId="{84F63CD9-EF43-5B40-8818-4470AEA286DC}" srcOrd="1" destOrd="0" presId="urn:microsoft.com/office/officeart/2005/8/layout/bList2"/>
    <dgm:cxn modelId="{322B548E-0BA6-2E40-88DF-2C941895B7A5}" srcId="{D01BF7DD-648D-A442-AB47-EF18F8A9306B}" destId="{9318CC8A-8FB0-F848-950E-BD238C5C682A}" srcOrd="0" destOrd="0" parTransId="{F7D5C015-B322-6846-AF00-BDCB137ED38A}" sibTransId="{70D061B8-8186-AA4A-A771-8C660DB9B0D4}"/>
    <dgm:cxn modelId="{B28DA192-5C78-AF4A-8A9F-9ABA3E98E72B}" srcId="{D01BF7DD-648D-A442-AB47-EF18F8A9306B}" destId="{A3A1BFF9-98E4-6844-B30E-9EFF1B4FD470}" srcOrd="1" destOrd="0" parTransId="{81927360-A252-594A-B6D5-294B25FFC0D1}" sibTransId="{14532CDD-5FFA-F543-9E6A-DB01A5EEC87A}"/>
    <dgm:cxn modelId="{9915149B-7ABD-5E4B-AE72-0B9CF50AFA56}" type="presOf" srcId="{00E44CE2-5096-534F-ABE9-8DADDB888DBC}" destId="{585EA6F3-03E1-EF43-A4BA-1DAAF07915C2}" srcOrd="0" destOrd="1" presId="urn:microsoft.com/office/officeart/2005/8/layout/bList2"/>
    <dgm:cxn modelId="{A2879EAB-BD8E-A64B-ADEF-89F59D7B3415}" type="presOf" srcId="{8373BC23-C0F5-3641-A306-83D52C89A2C4}" destId="{DFA93313-4405-404B-9F48-23308DBAFE50}" srcOrd="0" destOrd="0" presId="urn:microsoft.com/office/officeart/2005/8/layout/bList2"/>
    <dgm:cxn modelId="{6AF5DCB1-AB3B-5646-BF83-53A473DF3182}" type="presOf" srcId="{9C27C761-BCED-5E4F-893F-AC9F53B3AD71}" destId="{8AB39C17-31FB-4A4B-8971-1183C0942010}" srcOrd="0" destOrd="0" presId="urn:microsoft.com/office/officeart/2005/8/layout/bList2"/>
    <dgm:cxn modelId="{440C8BB3-5EE7-E145-A804-8F04A0088440}" type="presOf" srcId="{1F1CD358-4532-4349-B1C4-27F364DD9CBE}" destId="{585EA6F3-03E1-EF43-A4BA-1DAAF07915C2}" srcOrd="0" destOrd="4" presId="urn:microsoft.com/office/officeart/2005/8/layout/bList2"/>
    <dgm:cxn modelId="{55324EB8-C693-FC44-9038-6E0F33FF2F6D}" srcId="{159F4741-8262-7A46-B11C-680BD53CB944}" destId="{12820AA2-A785-4042-8CC3-0D0402026E8E}" srcOrd="0" destOrd="0" parTransId="{DD261BF7-AF3F-B348-BCC2-424F8CE36D3A}" sibTransId="{6F6A1149-3088-C044-BF13-9C1E0CAEB6A7}"/>
    <dgm:cxn modelId="{AA9FF7BB-18CD-2D43-883A-2A0F261561F6}" type="presOf" srcId="{C9C592F2-8FC0-FB49-AEFE-911D7FBDEDDB}" destId="{8AB39C17-31FB-4A4B-8971-1183C0942010}" srcOrd="0" destOrd="3" presId="urn:microsoft.com/office/officeart/2005/8/layout/bList2"/>
    <dgm:cxn modelId="{38C3E5BE-F521-754B-A08B-5B33C87A4CBA}" type="presOf" srcId="{74BA28EB-AE34-1149-AD6C-E8AAE20413AB}" destId="{106659DD-CF84-B74B-9A2B-541DB322991A}" srcOrd="1" destOrd="0" presId="urn:microsoft.com/office/officeart/2005/8/layout/bList2"/>
    <dgm:cxn modelId="{6A26B5C1-A5DC-224F-A714-26DFD49292F9}" srcId="{159F4741-8262-7A46-B11C-680BD53CB944}" destId="{00E44CE2-5096-534F-ABE9-8DADDB888DBC}" srcOrd="1" destOrd="0" parTransId="{6D0BE290-1C3E-BE42-8314-60E8893CA7C9}" sibTransId="{A95581A9-8B2D-FA4B-B27A-7510922D3D2A}"/>
    <dgm:cxn modelId="{DDFAA3CE-FB6D-FA40-B64A-5718F56017C3}" type="presOf" srcId="{918ED3AA-57F2-2243-B097-07F881219EEE}" destId="{585EA6F3-03E1-EF43-A4BA-1DAAF07915C2}" srcOrd="0" destOrd="3" presId="urn:microsoft.com/office/officeart/2005/8/layout/bList2"/>
    <dgm:cxn modelId="{6EFA11DF-9D8E-6F4F-BE7F-143785AC639C}" type="presOf" srcId="{C975E5B8-D57F-B04B-9E0E-32A040F2C788}" destId="{84949439-05DA-784D-B61E-CD01FAD3B27B}" srcOrd="0" destOrd="0" presId="urn:microsoft.com/office/officeart/2005/8/layout/bList2"/>
    <dgm:cxn modelId="{CD620FE4-03D8-154B-B9E3-BE1D392255F6}" srcId="{D01BF7DD-648D-A442-AB47-EF18F8A9306B}" destId="{197FDF39-7433-2D4E-95B1-44A61552502B}" srcOrd="2" destOrd="0" parTransId="{62BFFE5A-9684-2B48-BFF3-37C2B2999788}" sibTransId="{1A9D6E63-96A2-BD42-90CF-A639FDC83BA8}"/>
    <dgm:cxn modelId="{4CCBF8EC-63E0-7C42-A78B-888551C72B67}" type="presOf" srcId="{9164F16C-EE0F-0E4E-B513-1F3A42AAE96A}" destId="{8AB39C17-31FB-4A4B-8971-1183C0942010}" srcOrd="0" destOrd="2" presId="urn:microsoft.com/office/officeart/2005/8/layout/bList2"/>
    <dgm:cxn modelId="{6AB573F1-074F-F240-9352-E0B18B308073}" srcId="{74BA28EB-AE34-1149-AD6C-E8AAE20413AB}" destId="{C9C592F2-8FC0-FB49-AEFE-911D7FBDEDDB}" srcOrd="3" destOrd="0" parTransId="{48E5C2FC-1353-AE45-9398-EA96B714B36F}" sibTransId="{EA835D36-F523-7A45-9CE4-2594778DB5A2}"/>
    <dgm:cxn modelId="{5464B2F8-B7D1-8242-92C7-213169E29549}" type="presOf" srcId="{74BA28EB-AE34-1149-AD6C-E8AAE20413AB}" destId="{8BB07D23-1FE7-2247-B4D7-24E2C7849D60}" srcOrd="0" destOrd="0" presId="urn:microsoft.com/office/officeart/2005/8/layout/bList2"/>
    <dgm:cxn modelId="{C583D3FA-F86D-C244-9916-8B263CA8C4B0}" srcId="{68A4716F-34F8-BF4C-802C-BFC66E47855D}" destId="{74BA28EB-AE34-1149-AD6C-E8AAE20413AB}" srcOrd="0" destOrd="0" parTransId="{A6E8DE23-41EC-E14E-A5E9-3E89A45D80BA}" sibTransId="{C975E5B8-D57F-B04B-9E0E-32A040F2C788}"/>
    <dgm:cxn modelId="{942204A0-7D4E-E64E-81FB-6BB11E190983}" type="presParOf" srcId="{0C438CC0-D944-DD41-9747-FFD8AD7FCB21}" destId="{6691E065-7EA6-DB40-AE95-B215A671F6C9}" srcOrd="0" destOrd="0" presId="urn:microsoft.com/office/officeart/2005/8/layout/bList2"/>
    <dgm:cxn modelId="{F56EAF83-7B8B-964B-8D0B-7064EF2A2ED6}" type="presParOf" srcId="{6691E065-7EA6-DB40-AE95-B215A671F6C9}" destId="{8AB39C17-31FB-4A4B-8971-1183C0942010}" srcOrd="0" destOrd="0" presId="urn:microsoft.com/office/officeart/2005/8/layout/bList2"/>
    <dgm:cxn modelId="{386C3B31-8455-3D47-BEDB-888E2EA122EA}" type="presParOf" srcId="{6691E065-7EA6-DB40-AE95-B215A671F6C9}" destId="{8BB07D23-1FE7-2247-B4D7-24E2C7849D60}" srcOrd="1" destOrd="0" presId="urn:microsoft.com/office/officeart/2005/8/layout/bList2"/>
    <dgm:cxn modelId="{8F4E538A-87F5-F442-8541-6A1FEC7752ED}" type="presParOf" srcId="{6691E065-7EA6-DB40-AE95-B215A671F6C9}" destId="{106659DD-CF84-B74B-9A2B-541DB322991A}" srcOrd="2" destOrd="0" presId="urn:microsoft.com/office/officeart/2005/8/layout/bList2"/>
    <dgm:cxn modelId="{2F7D1FC5-FF4C-4045-B632-FCF9D79C0BE9}" type="presParOf" srcId="{6691E065-7EA6-DB40-AE95-B215A671F6C9}" destId="{13C914CA-80FB-DA4C-9DC7-8C335BEFF97B}" srcOrd="3" destOrd="0" presId="urn:microsoft.com/office/officeart/2005/8/layout/bList2"/>
    <dgm:cxn modelId="{0B78B64B-DB96-D542-BAD3-87447C1CBFC8}" type="presParOf" srcId="{0C438CC0-D944-DD41-9747-FFD8AD7FCB21}" destId="{84949439-05DA-784D-B61E-CD01FAD3B27B}" srcOrd="1" destOrd="0" presId="urn:microsoft.com/office/officeart/2005/8/layout/bList2"/>
    <dgm:cxn modelId="{CFF978B3-D69F-0642-843A-FE309630AF39}" type="presParOf" srcId="{0C438CC0-D944-DD41-9747-FFD8AD7FCB21}" destId="{A41A0CD2-B77D-524D-B6A1-6DBF3FB5A397}" srcOrd="2" destOrd="0" presId="urn:microsoft.com/office/officeart/2005/8/layout/bList2"/>
    <dgm:cxn modelId="{0FDB28DD-9ACB-EF4B-AA05-C5B5EBD7B0ED}" type="presParOf" srcId="{A41A0CD2-B77D-524D-B6A1-6DBF3FB5A397}" destId="{39A76CA5-9FDF-E945-BA7C-49BF0C35B0D6}" srcOrd="0" destOrd="0" presId="urn:microsoft.com/office/officeart/2005/8/layout/bList2"/>
    <dgm:cxn modelId="{36B369C9-D484-C842-850B-7F93FEF0C696}" type="presParOf" srcId="{A41A0CD2-B77D-524D-B6A1-6DBF3FB5A397}" destId="{CC87AE82-8FCF-474C-A11D-C3445AC7025C}" srcOrd="1" destOrd="0" presId="urn:microsoft.com/office/officeart/2005/8/layout/bList2"/>
    <dgm:cxn modelId="{2C23523D-775B-704E-AF49-ED0A98F977B2}" type="presParOf" srcId="{A41A0CD2-B77D-524D-B6A1-6DBF3FB5A397}" destId="{578AD9D4-89AF-9644-8DA9-BC088FD0FC6A}" srcOrd="2" destOrd="0" presId="urn:microsoft.com/office/officeart/2005/8/layout/bList2"/>
    <dgm:cxn modelId="{7C06D08C-5089-EB42-9EC5-88C80960D2AD}" type="presParOf" srcId="{A41A0CD2-B77D-524D-B6A1-6DBF3FB5A397}" destId="{E8139ECF-2E0A-AE4D-974C-545E881444FA}" srcOrd="3" destOrd="0" presId="urn:microsoft.com/office/officeart/2005/8/layout/bList2"/>
    <dgm:cxn modelId="{9AF29033-E1FC-D748-BECF-4800B669DB90}" type="presParOf" srcId="{0C438CC0-D944-DD41-9747-FFD8AD7FCB21}" destId="{DFA93313-4405-404B-9F48-23308DBAFE50}" srcOrd="3" destOrd="0" presId="urn:microsoft.com/office/officeart/2005/8/layout/bList2"/>
    <dgm:cxn modelId="{D030FDFC-E354-F24C-9469-6C74A12810C9}" type="presParOf" srcId="{0C438CC0-D944-DD41-9747-FFD8AD7FCB21}" destId="{A9808601-8613-0D45-94AE-6278162419CA}" srcOrd="4" destOrd="0" presId="urn:microsoft.com/office/officeart/2005/8/layout/bList2"/>
    <dgm:cxn modelId="{453E8743-CF43-0144-8898-D9F37DDF032C}" type="presParOf" srcId="{A9808601-8613-0D45-94AE-6278162419CA}" destId="{585EA6F3-03E1-EF43-A4BA-1DAAF07915C2}" srcOrd="0" destOrd="0" presId="urn:microsoft.com/office/officeart/2005/8/layout/bList2"/>
    <dgm:cxn modelId="{C0F41B75-2EB9-ED45-A320-225DEBBE246A}" type="presParOf" srcId="{A9808601-8613-0D45-94AE-6278162419CA}" destId="{8CA3F464-F848-B645-9A1B-2C3F236190CA}" srcOrd="1" destOrd="0" presId="urn:microsoft.com/office/officeart/2005/8/layout/bList2"/>
    <dgm:cxn modelId="{EAC7E29E-11F5-E94E-B14F-8302E20E2210}" type="presParOf" srcId="{A9808601-8613-0D45-94AE-6278162419CA}" destId="{84F63CD9-EF43-5B40-8818-4470AEA286DC}" srcOrd="2" destOrd="0" presId="urn:microsoft.com/office/officeart/2005/8/layout/bList2"/>
    <dgm:cxn modelId="{A9577645-6030-FA4D-8DEF-7D98542ACB1E}" type="presParOf" srcId="{A9808601-8613-0D45-94AE-6278162419CA}" destId="{195FF14E-D239-B347-B521-6A88E76FB1B1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D6B943C-C0B1-F94A-9211-FC7EAACBD01F}" type="doc">
      <dgm:prSet loTypeId="urn:microsoft.com/office/officeart/2005/8/layout/vList3" loCatId="" qsTypeId="urn:microsoft.com/office/officeart/2005/8/quickstyle/3d2" qsCatId="3D" csTypeId="urn:microsoft.com/office/officeart/2005/8/colors/accent3_1" csCatId="accent3" phldr="1"/>
      <dgm:spPr/>
      <dgm:t>
        <a:bodyPr/>
        <a:lstStyle/>
        <a:p>
          <a:endParaRPr lang="ru-RU"/>
        </a:p>
      </dgm:t>
    </dgm:pt>
    <dgm:pt modelId="{5E8D19C6-579F-064E-BC28-00C9391DF09E}">
      <dgm:prSet/>
      <dgm:spPr/>
      <dgm:t>
        <a:bodyPr/>
        <a:lstStyle/>
        <a:p>
          <a:r>
            <a:rPr lang="ru-RU" dirty="0"/>
            <a:t>исследование проекта на протяжении всего его жизненного цикла (расчетного периода);</a:t>
          </a:r>
        </a:p>
      </dgm:t>
    </dgm:pt>
    <dgm:pt modelId="{60F57812-6AE3-7B4B-B0BF-49E8E31C070A}" type="parTrans" cxnId="{42896D88-1661-CE4F-9E0A-61293D9071C0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6FED4852-1C56-BC41-9873-9A52AE2F297F}" type="sibTrans" cxnId="{42896D88-1661-CE4F-9E0A-61293D9071C0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CA5B2047-9C58-E940-87B4-04F0984E0C7E}">
      <dgm:prSet/>
      <dgm:spPr/>
      <dgm:t>
        <a:bodyPr/>
        <a:lstStyle/>
        <a:p>
          <a:r>
            <a:rPr lang="ru-RU" dirty="0"/>
            <a:t>моделирование денежных потоков, включающих все связанные с осуществлением проекта притоки и оттоки денежных средств за расчетный период;</a:t>
          </a:r>
        </a:p>
      </dgm:t>
    </dgm:pt>
    <dgm:pt modelId="{9F339D95-3FED-154D-A86E-A4640CB089A3}" type="parTrans" cxnId="{CC0BB895-CBBC-564F-A379-8878D98740E8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3D268048-C5F3-4D4E-BB4B-58A9DDCA9226}" type="sibTrans" cxnId="{CC0BB895-CBBC-564F-A379-8878D98740E8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13AACECF-CD25-B942-8C41-2032A0DC8595}">
      <dgm:prSet/>
      <dgm:spPr/>
      <dgm:t>
        <a:bodyPr/>
        <a:lstStyle/>
        <a:p>
          <a:r>
            <a:rPr lang="ru-RU"/>
            <a:t>сопоставимость условий сравнения различных проектов (вариантов проекта);</a:t>
          </a:r>
          <a:endParaRPr lang="ru-RU" dirty="0"/>
        </a:p>
      </dgm:t>
    </dgm:pt>
    <dgm:pt modelId="{62EDDCA5-E6AA-8E4D-8D8F-EA5993CF78EF}" type="parTrans" cxnId="{F8435E08-DBB8-2C48-8515-B4CD02A4E945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FE1103F5-FB2E-3C4A-A9A0-846F0D10E941}" type="sibTrans" cxnId="{F8435E08-DBB8-2C48-8515-B4CD02A4E945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34563F31-5332-9D4B-98A0-EA084F3A0FF1}" type="pres">
      <dgm:prSet presAssocID="{5D6B943C-C0B1-F94A-9211-FC7EAACBD01F}" presName="linearFlow" presStyleCnt="0">
        <dgm:presLayoutVars>
          <dgm:dir/>
          <dgm:resizeHandles val="exact"/>
        </dgm:presLayoutVars>
      </dgm:prSet>
      <dgm:spPr/>
    </dgm:pt>
    <dgm:pt modelId="{9EC24B4D-E7D6-2849-9BF7-F8110402773B}" type="pres">
      <dgm:prSet presAssocID="{5E8D19C6-579F-064E-BC28-00C9391DF09E}" presName="composite" presStyleCnt="0"/>
      <dgm:spPr/>
    </dgm:pt>
    <dgm:pt modelId="{3E3D8371-AF43-5146-93B1-831445BE419F}" type="pres">
      <dgm:prSet presAssocID="{5E8D19C6-579F-064E-BC28-00C9391DF09E}" presName="imgShp" presStyleLbl="fgImgPlace1" presStyleIdx="0" presStyleCnt="3" custLinFactNeighborX="-46251" custLinFactNeighborY="-162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</dgm:spPr>
    </dgm:pt>
    <dgm:pt modelId="{CF3F430B-8058-C048-B1C7-3962E4F15B0E}" type="pres">
      <dgm:prSet presAssocID="{5E8D19C6-579F-064E-BC28-00C9391DF09E}" presName="txShp" presStyleLbl="node1" presStyleIdx="0" presStyleCnt="3" custScaleX="110455">
        <dgm:presLayoutVars>
          <dgm:bulletEnabled val="1"/>
        </dgm:presLayoutVars>
      </dgm:prSet>
      <dgm:spPr/>
    </dgm:pt>
    <dgm:pt modelId="{61990FE4-CC1C-184F-840A-0A1C812ED165}" type="pres">
      <dgm:prSet presAssocID="{6FED4852-1C56-BC41-9873-9A52AE2F297F}" presName="spacing" presStyleCnt="0"/>
      <dgm:spPr/>
    </dgm:pt>
    <dgm:pt modelId="{4D2D45DF-E8EA-DC47-BD7E-92416EEE7F3B}" type="pres">
      <dgm:prSet presAssocID="{CA5B2047-9C58-E940-87B4-04F0984E0C7E}" presName="composite" presStyleCnt="0"/>
      <dgm:spPr/>
    </dgm:pt>
    <dgm:pt modelId="{88A9ED94-10AC-D945-BC27-84630F79977F}" type="pres">
      <dgm:prSet presAssocID="{CA5B2047-9C58-E940-87B4-04F0984E0C7E}" presName="imgShp" presStyleLbl="fgImgPlace1" presStyleIdx="1" presStyleCnt="3" custLinFactNeighborX="-54668" custLinFactNeighborY="0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4000" r="-44000"/>
          </a:stretch>
        </a:blipFill>
      </dgm:spPr>
    </dgm:pt>
    <dgm:pt modelId="{FA9DBDAB-0FAB-2648-9868-8E8A8F6FAD36}" type="pres">
      <dgm:prSet presAssocID="{CA5B2047-9C58-E940-87B4-04F0984E0C7E}" presName="txShp" presStyleLbl="node1" presStyleIdx="1" presStyleCnt="3" custScaleX="116137">
        <dgm:presLayoutVars>
          <dgm:bulletEnabled val="1"/>
        </dgm:presLayoutVars>
      </dgm:prSet>
      <dgm:spPr/>
    </dgm:pt>
    <dgm:pt modelId="{5DC6F52F-9CED-8944-BD93-3BE46B07DE12}" type="pres">
      <dgm:prSet presAssocID="{3D268048-C5F3-4D4E-BB4B-58A9DDCA9226}" presName="spacing" presStyleCnt="0"/>
      <dgm:spPr/>
    </dgm:pt>
    <dgm:pt modelId="{E3195FA0-5726-E141-A69A-CA061E117EBA}" type="pres">
      <dgm:prSet presAssocID="{13AACECF-CD25-B942-8C41-2032A0DC8595}" presName="composite" presStyleCnt="0"/>
      <dgm:spPr/>
    </dgm:pt>
    <dgm:pt modelId="{390F2FD0-2293-9849-B6D8-841AA1134647}" type="pres">
      <dgm:prSet presAssocID="{13AACECF-CD25-B942-8C41-2032A0DC8595}" presName="imgShp" presStyleLbl="fgImgPlace1" presStyleIdx="2" presStyleCnt="3" custLinFactNeighborX="-49367" custLinFactNeighborY="7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</dgm:pt>
    <dgm:pt modelId="{842ECD0D-35A8-1840-A0BC-AA021413D1EA}" type="pres">
      <dgm:prSet presAssocID="{13AACECF-CD25-B942-8C41-2032A0DC8595}" presName="txShp" presStyleLbl="node1" presStyleIdx="2" presStyleCnt="3" custScaleX="122486">
        <dgm:presLayoutVars>
          <dgm:bulletEnabled val="1"/>
        </dgm:presLayoutVars>
      </dgm:prSet>
      <dgm:spPr/>
    </dgm:pt>
  </dgm:ptLst>
  <dgm:cxnLst>
    <dgm:cxn modelId="{C5324008-3C69-2244-9E95-C0F6155E0A88}" type="presOf" srcId="{CA5B2047-9C58-E940-87B4-04F0984E0C7E}" destId="{FA9DBDAB-0FAB-2648-9868-8E8A8F6FAD36}" srcOrd="0" destOrd="0" presId="urn:microsoft.com/office/officeart/2005/8/layout/vList3"/>
    <dgm:cxn modelId="{F8435E08-DBB8-2C48-8515-B4CD02A4E945}" srcId="{5D6B943C-C0B1-F94A-9211-FC7EAACBD01F}" destId="{13AACECF-CD25-B942-8C41-2032A0DC8595}" srcOrd="2" destOrd="0" parTransId="{62EDDCA5-E6AA-8E4D-8D8F-EA5993CF78EF}" sibTransId="{FE1103F5-FB2E-3C4A-A9A0-846F0D10E941}"/>
    <dgm:cxn modelId="{A2C7780A-9574-4E4C-85F5-29647A6D3CD1}" type="presOf" srcId="{5D6B943C-C0B1-F94A-9211-FC7EAACBD01F}" destId="{34563F31-5332-9D4B-98A0-EA084F3A0FF1}" srcOrd="0" destOrd="0" presId="urn:microsoft.com/office/officeart/2005/8/layout/vList3"/>
    <dgm:cxn modelId="{6B999710-E35A-5E41-B007-C4988182A2F6}" type="presOf" srcId="{5E8D19C6-579F-064E-BC28-00C9391DF09E}" destId="{CF3F430B-8058-C048-B1C7-3962E4F15B0E}" srcOrd="0" destOrd="0" presId="urn:microsoft.com/office/officeart/2005/8/layout/vList3"/>
    <dgm:cxn modelId="{7117E314-BE7F-CC40-A5F8-9E4265AA3568}" type="presOf" srcId="{13AACECF-CD25-B942-8C41-2032A0DC8595}" destId="{842ECD0D-35A8-1840-A0BC-AA021413D1EA}" srcOrd="0" destOrd="0" presId="urn:microsoft.com/office/officeart/2005/8/layout/vList3"/>
    <dgm:cxn modelId="{42896D88-1661-CE4F-9E0A-61293D9071C0}" srcId="{5D6B943C-C0B1-F94A-9211-FC7EAACBD01F}" destId="{5E8D19C6-579F-064E-BC28-00C9391DF09E}" srcOrd="0" destOrd="0" parTransId="{60F57812-6AE3-7B4B-B0BF-49E8E31C070A}" sibTransId="{6FED4852-1C56-BC41-9873-9A52AE2F297F}"/>
    <dgm:cxn modelId="{CC0BB895-CBBC-564F-A379-8878D98740E8}" srcId="{5D6B943C-C0B1-F94A-9211-FC7EAACBD01F}" destId="{CA5B2047-9C58-E940-87B4-04F0984E0C7E}" srcOrd="1" destOrd="0" parTransId="{9F339D95-3FED-154D-A86E-A4640CB089A3}" sibTransId="{3D268048-C5F3-4D4E-BB4B-58A9DDCA9226}"/>
    <dgm:cxn modelId="{C59A9A93-62CC-3745-B222-D41F81A370B3}" type="presParOf" srcId="{34563F31-5332-9D4B-98A0-EA084F3A0FF1}" destId="{9EC24B4D-E7D6-2849-9BF7-F8110402773B}" srcOrd="0" destOrd="0" presId="urn:microsoft.com/office/officeart/2005/8/layout/vList3"/>
    <dgm:cxn modelId="{282D84D8-7ABC-8746-8DAA-DEC15B752C70}" type="presParOf" srcId="{9EC24B4D-E7D6-2849-9BF7-F8110402773B}" destId="{3E3D8371-AF43-5146-93B1-831445BE419F}" srcOrd="0" destOrd="0" presId="urn:microsoft.com/office/officeart/2005/8/layout/vList3"/>
    <dgm:cxn modelId="{DDCDD105-A0C9-D942-AB79-E1D50ECCF8F7}" type="presParOf" srcId="{9EC24B4D-E7D6-2849-9BF7-F8110402773B}" destId="{CF3F430B-8058-C048-B1C7-3962E4F15B0E}" srcOrd="1" destOrd="0" presId="urn:microsoft.com/office/officeart/2005/8/layout/vList3"/>
    <dgm:cxn modelId="{A00C3069-4EB5-C84F-8D73-6FADA5D595F8}" type="presParOf" srcId="{34563F31-5332-9D4B-98A0-EA084F3A0FF1}" destId="{61990FE4-CC1C-184F-840A-0A1C812ED165}" srcOrd="1" destOrd="0" presId="urn:microsoft.com/office/officeart/2005/8/layout/vList3"/>
    <dgm:cxn modelId="{8BB4ED45-00A6-B748-8387-F69686D823F6}" type="presParOf" srcId="{34563F31-5332-9D4B-98A0-EA084F3A0FF1}" destId="{4D2D45DF-E8EA-DC47-BD7E-92416EEE7F3B}" srcOrd="2" destOrd="0" presId="urn:microsoft.com/office/officeart/2005/8/layout/vList3"/>
    <dgm:cxn modelId="{D97799ED-3BD3-3E4F-A999-072C09109AD9}" type="presParOf" srcId="{4D2D45DF-E8EA-DC47-BD7E-92416EEE7F3B}" destId="{88A9ED94-10AC-D945-BC27-84630F79977F}" srcOrd="0" destOrd="0" presId="urn:microsoft.com/office/officeart/2005/8/layout/vList3"/>
    <dgm:cxn modelId="{D0299E1C-CB7F-B24B-AD8A-5EBE281CC756}" type="presParOf" srcId="{4D2D45DF-E8EA-DC47-BD7E-92416EEE7F3B}" destId="{FA9DBDAB-0FAB-2648-9868-8E8A8F6FAD36}" srcOrd="1" destOrd="0" presId="urn:microsoft.com/office/officeart/2005/8/layout/vList3"/>
    <dgm:cxn modelId="{175703D8-0CE6-034B-937B-6DABDB35DF50}" type="presParOf" srcId="{34563F31-5332-9D4B-98A0-EA084F3A0FF1}" destId="{5DC6F52F-9CED-8944-BD93-3BE46B07DE12}" srcOrd="3" destOrd="0" presId="urn:microsoft.com/office/officeart/2005/8/layout/vList3"/>
    <dgm:cxn modelId="{18FE40F0-C799-1147-84A8-40C5D804B328}" type="presParOf" srcId="{34563F31-5332-9D4B-98A0-EA084F3A0FF1}" destId="{E3195FA0-5726-E141-A69A-CA061E117EBA}" srcOrd="4" destOrd="0" presId="urn:microsoft.com/office/officeart/2005/8/layout/vList3"/>
    <dgm:cxn modelId="{8B1BEC1E-1564-E146-A118-B3D7BA8463F6}" type="presParOf" srcId="{E3195FA0-5726-E141-A69A-CA061E117EBA}" destId="{390F2FD0-2293-9849-B6D8-841AA1134647}" srcOrd="0" destOrd="0" presId="urn:microsoft.com/office/officeart/2005/8/layout/vList3"/>
    <dgm:cxn modelId="{4BD9CCFC-6734-3C48-BE47-95CC1B2A3313}" type="presParOf" srcId="{E3195FA0-5726-E141-A69A-CA061E117EBA}" destId="{842ECD0D-35A8-1840-A0BC-AA021413D1EA}" srcOrd="1" destOrd="0" presId="urn:microsoft.com/office/officeart/2005/8/layout/vList3"/>
  </dgm:cxnLst>
  <dgm:bg>
    <a:noFill/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278384F-C84F-F942-A679-0824BD9E1B05}" type="doc">
      <dgm:prSet loTypeId="urn:microsoft.com/office/officeart/2005/8/layout/vList3" loCatId="list" qsTypeId="urn:microsoft.com/office/officeart/2005/8/quickstyle/3d2" qsCatId="3D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45EA52C1-92F5-4C44-AEA3-D512E6FB4202}">
      <dgm:prSet custT="1"/>
      <dgm:spPr/>
      <dgm:t>
        <a:bodyPr spcFirstLastPara="0" vert="horz" wrap="square" lIns="393159" tIns="38100" rIns="71120" bIns="38100" numCol="1" spcCol="1270" anchor="ctr" anchorCtr="0"/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>
              <a:latin typeface="Arial"/>
              <a:ea typeface="+mn-ea"/>
              <a:cs typeface="+mn-cs"/>
            </a:rPr>
            <a:t>принцип положительности и максимума эффекта;</a:t>
          </a:r>
          <a:endParaRPr lang="ru-RU" sz="1600" kern="1200" dirty="0">
            <a:latin typeface="Arial"/>
            <a:ea typeface="+mn-ea"/>
            <a:cs typeface="+mn-cs"/>
          </a:endParaRPr>
        </a:p>
      </dgm:t>
    </dgm:pt>
    <dgm:pt modelId="{F6B0D5A1-74CC-5C4A-BB8A-EFDDA9E0FD38}" type="parTrans" cxnId="{A7EFB0FD-85D3-4048-8DF2-7F69CAB2C2C3}">
      <dgm:prSet/>
      <dgm:spPr/>
      <dgm:t>
        <a:bodyPr/>
        <a:lstStyle/>
        <a:p>
          <a:endParaRPr lang="ru-RU" sz="1600"/>
        </a:p>
      </dgm:t>
    </dgm:pt>
    <dgm:pt modelId="{308768A9-356A-F746-AA2C-6B0996A37291}" type="sibTrans" cxnId="{A7EFB0FD-85D3-4048-8DF2-7F69CAB2C2C3}">
      <dgm:prSet/>
      <dgm:spPr/>
      <dgm:t>
        <a:bodyPr/>
        <a:lstStyle/>
        <a:p>
          <a:endParaRPr lang="ru-RU" sz="1600"/>
        </a:p>
      </dgm:t>
    </dgm:pt>
    <dgm:pt modelId="{C385756B-D177-CC44-9C31-F74FE85E1651}">
      <dgm:prSet custT="1"/>
      <dgm:spPr/>
      <dgm:t>
        <a:bodyPr spcFirstLastPara="0" vert="horz" wrap="square" lIns="393159" tIns="38100" rIns="71120" bIns="38100" numCol="1" spcCol="1270" anchor="ctr" anchorCtr="0"/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>
              <a:latin typeface="Arial"/>
              <a:ea typeface="+mn-ea"/>
              <a:cs typeface="+mn-cs"/>
            </a:rPr>
            <a:t>учет фактора времени;</a:t>
          </a:r>
          <a:endParaRPr lang="ru-RU" sz="1600" kern="1200" dirty="0">
            <a:latin typeface="Arial"/>
            <a:ea typeface="+mn-ea"/>
            <a:cs typeface="+mn-cs"/>
          </a:endParaRPr>
        </a:p>
      </dgm:t>
    </dgm:pt>
    <dgm:pt modelId="{FA69994C-79F9-AF48-B40F-B833A0E1B128}" type="parTrans" cxnId="{C5C8787D-9597-9E46-8DD9-425444034D4E}">
      <dgm:prSet/>
      <dgm:spPr/>
      <dgm:t>
        <a:bodyPr/>
        <a:lstStyle/>
        <a:p>
          <a:endParaRPr lang="ru-RU" sz="1600"/>
        </a:p>
      </dgm:t>
    </dgm:pt>
    <dgm:pt modelId="{7707C5AF-0679-0640-9E43-E7636F00AA15}" type="sibTrans" cxnId="{C5C8787D-9597-9E46-8DD9-425444034D4E}">
      <dgm:prSet/>
      <dgm:spPr/>
      <dgm:t>
        <a:bodyPr/>
        <a:lstStyle/>
        <a:p>
          <a:endParaRPr lang="ru-RU" sz="1600"/>
        </a:p>
      </dgm:t>
    </dgm:pt>
    <dgm:pt modelId="{318534D9-059E-DF49-934E-8806CC450DD4}">
      <dgm:prSet custT="1"/>
      <dgm:spPr/>
      <dgm:t>
        <a:bodyPr spcFirstLastPara="0" vert="horz" wrap="square" lIns="393159" tIns="38100" rIns="71120" bIns="38100" numCol="1" spcCol="1270" anchor="ctr" anchorCtr="0"/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>
              <a:latin typeface="Arial"/>
              <a:ea typeface="+mn-ea"/>
              <a:cs typeface="+mn-cs"/>
            </a:rPr>
            <a:t>учет только предстоящих затрат и поступлений. </a:t>
          </a:r>
          <a:endParaRPr lang="ru-RU" sz="1600" kern="1200" dirty="0">
            <a:latin typeface="Arial"/>
            <a:ea typeface="+mn-ea"/>
            <a:cs typeface="+mn-cs"/>
          </a:endParaRPr>
        </a:p>
      </dgm:t>
    </dgm:pt>
    <dgm:pt modelId="{54FCF1EF-3793-814C-84D5-25E13EC7A8A1}" type="parTrans" cxnId="{38A763CC-5AB9-BE42-AAAB-9B13D0698A80}">
      <dgm:prSet/>
      <dgm:spPr/>
      <dgm:t>
        <a:bodyPr/>
        <a:lstStyle/>
        <a:p>
          <a:endParaRPr lang="ru-RU" sz="1600"/>
        </a:p>
      </dgm:t>
    </dgm:pt>
    <dgm:pt modelId="{7F3A0456-754B-0C4D-8849-8711D0DF1A33}" type="sibTrans" cxnId="{38A763CC-5AB9-BE42-AAAB-9B13D0698A80}">
      <dgm:prSet/>
      <dgm:spPr/>
      <dgm:t>
        <a:bodyPr/>
        <a:lstStyle/>
        <a:p>
          <a:endParaRPr lang="ru-RU" sz="1600"/>
        </a:p>
      </dgm:t>
    </dgm:pt>
    <dgm:pt modelId="{357CC8A3-D4C6-4E4A-8BA6-52866338D610}" type="pres">
      <dgm:prSet presAssocID="{B278384F-C84F-F942-A679-0824BD9E1B05}" presName="linearFlow" presStyleCnt="0">
        <dgm:presLayoutVars>
          <dgm:dir/>
          <dgm:resizeHandles val="exact"/>
        </dgm:presLayoutVars>
      </dgm:prSet>
      <dgm:spPr/>
    </dgm:pt>
    <dgm:pt modelId="{D278BC1D-F455-FF4E-AB7A-FBA84654A1B3}" type="pres">
      <dgm:prSet presAssocID="{45EA52C1-92F5-4C44-AEA3-D512E6FB4202}" presName="composite" presStyleCnt="0"/>
      <dgm:spPr/>
    </dgm:pt>
    <dgm:pt modelId="{F4992E66-8C9F-9E44-89E6-6354B1DA54C5}" type="pres">
      <dgm:prSet presAssocID="{45EA52C1-92F5-4C44-AEA3-D512E6FB4202}" presName="imgShp" presStyleLbl="fgImgPlace1" presStyleIdx="0" presStyleCnt="3" custLinFactNeighborX="-78779" custLinFactNeighborY="3891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000" b="-2000"/>
          </a:stretch>
        </a:blipFill>
      </dgm:spPr>
    </dgm:pt>
    <dgm:pt modelId="{9CB14EBB-60AB-7D4D-A4F6-4519F0578163}" type="pres">
      <dgm:prSet presAssocID="{45EA52C1-92F5-4C44-AEA3-D512E6FB4202}" presName="txShp" presStyleLbl="node1" presStyleIdx="0" presStyleCnt="3" custScaleX="120884">
        <dgm:presLayoutVars>
          <dgm:bulletEnabled val="1"/>
        </dgm:presLayoutVars>
      </dgm:prSet>
      <dgm:spPr>
        <a:xfrm rot="10800000">
          <a:off x="353053" y="2659"/>
          <a:ext cx="3856010" cy="890465"/>
        </a:xfrm>
        <a:prstGeom prst="homePlate">
          <a:avLst/>
        </a:prstGeom>
      </dgm:spPr>
    </dgm:pt>
    <dgm:pt modelId="{B556B1BC-91C2-2E48-A1EB-AB0F82360D04}" type="pres">
      <dgm:prSet presAssocID="{308768A9-356A-F746-AA2C-6B0996A37291}" presName="spacing" presStyleCnt="0"/>
      <dgm:spPr/>
    </dgm:pt>
    <dgm:pt modelId="{520D04C3-097F-E146-AB4A-86E8652643DC}" type="pres">
      <dgm:prSet presAssocID="{C385756B-D177-CC44-9C31-F74FE85E1651}" presName="composite" presStyleCnt="0"/>
      <dgm:spPr/>
    </dgm:pt>
    <dgm:pt modelId="{86DCA4FB-B78D-0F4E-95B0-95D1DCBF570C}" type="pres">
      <dgm:prSet presAssocID="{C385756B-D177-CC44-9C31-F74FE85E1651}" presName="imgShp" presStyleLbl="fgImgPlace1" presStyleIdx="1" presStyleCnt="3" custLinFactNeighborX="-68989" custLinFactNeighborY="-6858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C5904546-D012-224A-B3A4-621D014DFFF8}" type="pres">
      <dgm:prSet presAssocID="{C385756B-D177-CC44-9C31-F74FE85E1651}" presName="txShp" presStyleLbl="node1" presStyleIdx="1" presStyleCnt="3" custScaleX="118618" custLinFactNeighborX="-470" custLinFactNeighborY="-4783">
        <dgm:presLayoutVars>
          <dgm:bulletEnabled val="1"/>
        </dgm:presLayoutVars>
      </dgm:prSet>
      <dgm:spPr>
        <a:xfrm rot="10800000">
          <a:off x="547054" y="1116345"/>
          <a:ext cx="3578437" cy="890465"/>
        </a:xfrm>
        <a:prstGeom prst="homePlate">
          <a:avLst/>
        </a:prstGeom>
      </dgm:spPr>
    </dgm:pt>
    <dgm:pt modelId="{4132B403-D2FE-1242-A911-3C345E8119C6}" type="pres">
      <dgm:prSet presAssocID="{7707C5AF-0679-0640-9E43-E7636F00AA15}" presName="spacing" presStyleCnt="0"/>
      <dgm:spPr/>
    </dgm:pt>
    <dgm:pt modelId="{8FA4E9AE-AB7C-0143-B606-BFE47A1F7F4D}" type="pres">
      <dgm:prSet presAssocID="{318534D9-059E-DF49-934E-8806CC450DD4}" presName="composite" presStyleCnt="0"/>
      <dgm:spPr/>
    </dgm:pt>
    <dgm:pt modelId="{44099AC4-325F-F146-8FE6-8C238337CB12}" type="pres">
      <dgm:prSet presAssocID="{318534D9-059E-DF49-934E-8806CC450DD4}" presName="imgShp" presStyleLbl="fgImgPlace1" presStyleIdx="2" presStyleCnt="3" custLinFactNeighborX="-68989" custLinFactNeighborY="-631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</dgm:pt>
    <dgm:pt modelId="{0ABF51CC-BEFA-A047-841E-BE0BE6B5EE31}" type="pres">
      <dgm:prSet presAssocID="{318534D9-059E-DF49-934E-8806CC450DD4}" presName="txShp" presStyleLbl="node1" presStyleIdx="2" presStyleCnt="3" custScaleX="118618">
        <dgm:presLayoutVars>
          <dgm:bulletEnabled val="1"/>
        </dgm:presLayoutVars>
      </dgm:prSet>
      <dgm:spPr>
        <a:xfrm rot="10800000">
          <a:off x="561233" y="2315212"/>
          <a:ext cx="3578437" cy="890465"/>
        </a:xfrm>
        <a:prstGeom prst="homePlate">
          <a:avLst/>
        </a:prstGeom>
      </dgm:spPr>
    </dgm:pt>
  </dgm:ptLst>
  <dgm:cxnLst>
    <dgm:cxn modelId="{77A21E42-2E38-8B44-A40D-82521AE814FA}" type="presOf" srcId="{C385756B-D177-CC44-9C31-F74FE85E1651}" destId="{C5904546-D012-224A-B3A4-621D014DFFF8}" srcOrd="0" destOrd="0" presId="urn:microsoft.com/office/officeart/2005/8/layout/vList3"/>
    <dgm:cxn modelId="{C5C8787D-9597-9E46-8DD9-425444034D4E}" srcId="{B278384F-C84F-F942-A679-0824BD9E1B05}" destId="{C385756B-D177-CC44-9C31-F74FE85E1651}" srcOrd="1" destOrd="0" parTransId="{FA69994C-79F9-AF48-B40F-B833A0E1B128}" sibTransId="{7707C5AF-0679-0640-9E43-E7636F00AA15}"/>
    <dgm:cxn modelId="{A8629089-50F2-BD46-85FC-D2108D9F48E1}" type="presOf" srcId="{B278384F-C84F-F942-A679-0824BD9E1B05}" destId="{357CC8A3-D4C6-4E4A-8BA6-52866338D610}" srcOrd="0" destOrd="0" presId="urn:microsoft.com/office/officeart/2005/8/layout/vList3"/>
    <dgm:cxn modelId="{02D4B893-8604-1C4E-8B85-519F9D6965E6}" type="presOf" srcId="{318534D9-059E-DF49-934E-8806CC450DD4}" destId="{0ABF51CC-BEFA-A047-841E-BE0BE6B5EE31}" srcOrd="0" destOrd="0" presId="urn:microsoft.com/office/officeart/2005/8/layout/vList3"/>
    <dgm:cxn modelId="{0B9977CA-6282-0447-A09C-29B43590A10F}" type="presOf" srcId="{45EA52C1-92F5-4C44-AEA3-D512E6FB4202}" destId="{9CB14EBB-60AB-7D4D-A4F6-4519F0578163}" srcOrd="0" destOrd="0" presId="urn:microsoft.com/office/officeart/2005/8/layout/vList3"/>
    <dgm:cxn modelId="{38A763CC-5AB9-BE42-AAAB-9B13D0698A80}" srcId="{B278384F-C84F-F942-A679-0824BD9E1B05}" destId="{318534D9-059E-DF49-934E-8806CC450DD4}" srcOrd="2" destOrd="0" parTransId="{54FCF1EF-3793-814C-84D5-25E13EC7A8A1}" sibTransId="{7F3A0456-754B-0C4D-8849-8711D0DF1A33}"/>
    <dgm:cxn modelId="{A7EFB0FD-85D3-4048-8DF2-7F69CAB2C2C3}" srcId="{B278384F-C84F-F942-A679-0824BD9E1B05}" destId="{45EA52C1-92F5-4C44-AEA3-D512E6FB4202}" srcOrd="0" destOrd="0" parTransId="{F6B0D5A1-74CC-5C4A-BB8A-EFDDA9E0FD38}" sibTransId="{308768A9-356A-F746-AA2C-6B0996A37291}"/>
    <dgm:cxn modelId="{EF59C57B-1018-0741-A4D0-741436F45505}" type="presParOf" srcId="{357CC8A3-D4C6-4E4A-8BA6-52866338D610}" destId="{D278BC1D-F455-FF4E-AB7A-FBA84654A1B3}" srcOrd="0" destOrd="0" presId="urn:microsoft.com/office/officeart/2005/8/layout/vList3"/>
    <dgm:cxn modelId="{D75C5D90-BB10-5349-B401-33E1BD80EE03}" type="presParOf" srcId="{D278BC1D-F455-FF4E-AB7A-FBA84654A1B3}" destId="{F4992E66-8C9F-9E44-89E6-6354B1DA54C5}" srcOrd="0" destOrd="0" presId="urn:microsoft.com/office/officeart/2005/8/layout/vList3"/>
    <dgm:cxn modelId="{EDD1C101-9D59-BA4E-9D89-00B64A2E6210}" type="presParOf" srcId="{D278BC1D-F455-FF4E-AB7A-FBA84654A1B3}" destId="{9CB14EBB-60AB-7D4D-A4F6-4519F0578163}" srcOrd="1" destOrd="0" presId="urn:microsoft.com/office/officeart/2005/8/layout/vList3"/>
    <dgm:cxn modelId="{ACDF13B7-1DB0-9F47-8EEC-E0C2C0761306}" type="presParOf" srcId="{357CC8A3-D4C6-4E4A-8BA6-52866338D610}" destId="{B556B1BC-91C2-2E48-A1EB-AB0F82360D04}" srcOrd="1" destOrd="0" presId="urn:microsoft.com/office/officeart/2005/8/layout/vList3"/>
    <dgm:cxn modelId="{4B02333C-3E87-5D4D-AB5C-A7525379F433}" type="presParOf" srcId="{357CC8A3-D4C6-4E4A-8BA6-52866338D610}" destId="{520D04C3-097F-E146-AB4A-86E8652643DC}" srcOrd="2" destOrd="0" presId="urn:microsoft.com/office/officeart/2005/8/layout/vList3"/>
    <dgm:cxn modelId="{D274023C-C645-3E45-B5F4-34FD55396923}" type="presParOf" srcId="{520D04C3-097F-E146-AB4A-86E8652643DC}" destId="{86DCA4FB-B78D-0F4E-95B0-95D1DCBF570C}" srcOrd="0" destOrd="0" presId="urn:microsoft.com/office/officeart/2005/8/layout/vList3"/>
    <dgm:cxn modelId="{CCC5E266-399F-CB48-9226-78D0595361BD}" type="presParOf" srcId="{520D04C3-097F-E146-AB4A-86E8652643DC}" destId="{C5904546-D012-224A-B3A4-621D014DFFF8}" srcOrd="1" destOrd="0" presId="urn:microsoft.com/office/officeart/2005/8/layout/vList3"/>
    <dgm:cxn modelId="{BC8F41D9-0106-984F-9504-52A7658D4E50}" type="presParOf" srcId="{357CC8A3-D4C6-4E4A-8BA6-52866338D610}" destId="{4132B403-D2FE-1242-A911-3C345E8119C6}" srcOrd="3" destOrd="0" presId="urn:microsoft.com/office/officeart/2005/8/layout/vList3"/>
    <dgm:cxn modelId="{22B6F7FB-DEDA-BE46-AFA4-E8E0C98C6BD3}" type="presParOf" srcId="{357CC8A3-D4C6-4E4A-8BA6-52866338D610}" destId="{8FA4E9AE-AB7C-0143-B606-BFE47A1F7F4D}" srcOrd="4" destOrd="0" presId="urn:microsoft.com/office/officeart/2005/8/layout/vList3"/>
    <dgm:cxn modelId="{431A15E4-A66C-E44E-A103-C08C64DFCDF2}" type="presParOf" srcId="{8FA4E9AE-AB7C-0143-B606-BFE47A1F7F4D}" destId="{44099AC4-325F-F146-8FE6-8C238337CB12}" srcOrd="0" destOrd="0" presId="urn:microsoft.com/office/officeart/2005/8/layout/vList3"/>
    <dgm:cxn modelId="{8E38B3CA-FC36-0043-9195-19F8AFFDD66B}" type="presParOf" srcId="{8FA4E9AE-AB7C-0143-B606-BFE47A1F7F4D}" destId="{0ABF51CC-BEFA-A047-841E-BE0BE6B5EE31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9250329-7B46-0041-93AF-E0353CDD1436}" type="doc">
      <dgm:prSet loTypeId="urn:microsoft.com/office/officeart/2008/layout/AscendingPictureAccentProcess" loCatId="list" qsTypeId="urn:microsoft.com/office/officeart/2005/8/quickstyle/simple3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4A401215-F5C8-0E48-8FE3-D1C4D5C78D74}">
      <dgm:prSet custT="1"/>
      <dgm:spPr/>
      <dgm:t>
        <a:bodyPr/>
        <a:lstStyle/>
        <a:p>
          <a:r>
            <a:rPr lang="ru-RU" sz="1200"/>
            <a:t>Фундаментальные исследования выявили потенциал применения. </a:t>
          </a:r>
          <a:endParaRPr lang="ru-RU" sz="1200" dirty="0"/>
        </a:p>
      </dgm:t>
    </dgm:pt>
    <dgm:pt modelId="{E9B56FD8-623B-FD46-847D-032E65E17086}" type="parTrans" cxnId="{FE14939B-2C1C-CB42-AC01-17C46234756E}">
      <dgm:prSet/>
      <dgm:spPr/>
      <dgm:t>
        <a:bodyPr/>
        <a:lstStyle/>
        <a:p>
          <a:endParaRPr lang="ru-RU" sz="1200">
            <a:solidFill>
              <a:schemeClr val="tx1"/>
            </a:solidFill>
          </a:endParaRPr>
        </a:p>
      </dgm:t>
    </dgm:pt>
    <dgm:pt modelId="{F972DF8E-D141-0641-A344-891081B2D776}" type="sibTrans" cxnId="{FE14939B-2C1C-CB42-AC01-17C46234756E}">
      <dgm:prSet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9000" r="-19000"/>
          </a:stretch>
        </a:blipFill>
      </dgm:spPr>
      <dgm:t>
        <a:bodyPr/>
        <a:lstStyle/>
        <a:p>
          <a:endParaRPr lang="ru-RU" sz="1200">
            <a:solidFill>
              <a:schemeClr val="tx1"/>
            </a:solidFill>
          </a:endParaRPr>
        </a:p>
      </dgm:t>
    </dgm:pt>
    <dgm:pt modelId="{34E5DEBC-64DB-C24F-9C74-9044AA295906}">
      <dgm:prSet custT="1"/>
      <dgm:spPr/>
      <dgm:t>
        <a:bodyPr/>
        <a:lstStyle/>
        <a:p>
          <a:r>
            <a:rPr lang="ru-RU" sz="1200"/>
            <a:t>Определены возможные применения. </a:t>
          </a:r>
          <a:endParaRPr lang="ru-RU" sz="1200" dirty="0"/>
        </a:p>
      </dgm:t>
    </dgm:pt>
    <dgm:pt modelId="{A2410670-5A24-954E-BC3C-FC394677F304}" type="parTrans" cxnId="{114E85C4-6155-E846-9485-D9CA591CC5FC}">
      <dgm:prSet/>
      <dgm:spPr/>
      <dgm:t>
        <a:bodyPr/>
        <a:lstStyle/>
        <a:p>
          <a:endParaRPr lang="ru-RU" sz="1200">
            <a:solidFill>
              <a:schemeClr val="tx1"/>
            </a:solidFill>
          </a:endParaRPr>
        </a:p>
      </dgm:t>
    </dgm:pt>
    <dgm:pt modelId="{7AD3A255-5C98-984B-8197-748F75DA252E}" type="sibTrans" cxnId="{114E85C4-6155-E846-9485-D9CA591CC5FC}">
      <dgm:prSet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6000" r="-66000"/>
          </a:stretch>
        </a:blipFill>
      </dgm:spPr>
      <dgm:t>
        <a:bodyPr/>
        <a:lstStyle/>
        <a:p>
          <a:endParaRPr lang="ru-RU" sz="1200">
            <a:solidFill>
              <a:schemeClr val="tx1"/>
            </a:solidFill>
          </a:endParaRPr>
        </a:p>
      </dgm:t>
    </dgm:pt>
    <dgm:pt modelId="{68679975-F65B-E449-B264-A266F1772947}">
      <dgm:prSet custT="1"/>
      <dgm:spPr/>
      <dgm:t>
        <a:bodyPr/>
        <a:lstStyle/>
        <a:p>
          <a:r>
            <a:rPr lang="ru-RU" sz="1200"/>
            <a:t>Получено экспериментальное подтверждение возможности применения на модели. </a:t>
          </a:r>
          <a:endParaRPr lang="ru-RU" sz="1200" dirty="0"/>
        </a:p>
      </dgm:t>
    </dgm:pt>
    <dgm:pt modelId="{104E6603-BF7D-054B-8123-6228C983C128}" type="parTrans" cxnId="{50D1F6E9-0445-374C-8DB1-89703B00F38E}">
      <dgm:prSet/>
      <dgm:spPr/>
      <dgm:t>
        <a:bodyPr/>
        <a:lstStyle/>
        <a:p>
          <a:endParaRPr lang="ru-RU" sz="1200">
            <a:solidFill>
              <a:schemeClr val="tx1"/>
            </a:solidFill>
          </a:endParaRPr>
        </a:p>
      </dgm:t>
    </dgm:pt>
    <dgm:pt modelId="{42201A58-58BD-A742-B329-7A36CF91595B}" type="sibTrans" cxnId="{50D1F6E9-0445-374C-8DB1-89703B00F38E}">
      <dgm:prSet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8000" r="-18000"/>
          </a:stretch>
        </a:blipFill>
      </dgm:spPr>
      <dgm:t>
        <a:bodyPr/>
        <a:lstStyle/>
        <a:p>
          <a:endParaRPr lang="ru-RU" sz="1200">
            <a:solidFill>
              <a:schemeClr val="tx1"/>
            </a:solidFill>
          </a:endParaRPr>
        </a:p>
      </dgm:t>
    </dgm:pt>
    <dgm:pt modelId="{AA442E09-C5DE-C845-982D-0D9AF1D8C0A3}">
      <dgm:prSet custT="1"/>
      <dgm:spPr/>
      <dgm:t>
        <a:bodyPr/>
        <a:lstStyle/>
        <a:p>
          <a:r>
            <a:rPr lang="ru-RU" sz="1200"/>
            <a:t>Прототип испытан в лабораторных условиях. </a:t>
          </a:r>
          <a:endParaRPr lang="ru-RU" sz="1200" dirty="0"/>
        </a:p>
      </dgm:t>
    </dgm:pt>
    <dgm:pt modelId="{419879E9-3602-024D-905C-E67D22E4C882}" type="parTrans" cxnId="{686B1647-82F4-D44F-96E8-4DEFD29E06D9}">
      <dgm:prSet/>
      <dgm:spPr/>
      <dgm:t>
        <a:bodyPr/>
        <a:lstStyle/>
        <a:p>
          <a:endParaRPr lang="ru-RU" sz="1200">
            <a:solidFill>
              <a:schemeClr val="tx1"/>
            </a:solidFill>
          </a:endParaRPr>
        </a:p>
      </dgm:t>
    </dgm:pt>
    <dgm:pt modelId="{986545B3-3356-C046-8BD1-E62FDA66E7A4}" type="sibTrans" cxnId="{686B1647-82F4-D44F-96E8-4DEFD29E06D9}">
      <dgm:prSet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2000" b="-22000"/>
          </a:stretch>
        </a:blipFill>
      </dgm:spPr>
      <dgm:t>
        <a:bodyPr/>
        <a:lstStyle/>
        <a:p>
          <a:endParaRPr lang="ru-RU" sz="1200">
            <a:solidFill>
              <a:schemeClr val="tx1"/>
            </a:solidFill>
          </a:endParaRPr>
        </a:p>
      </dgm:t>
    </dgm:pt>
    <dgm:pt modelId="{2C7028FA-85DA-4F4D-91BC-805BF4FF09EE}">
      <dgm:prSet custT="1"/>
      <dgm:spPr/>
      <dgm:t>
        <a:bodyPr/>
        <a:lstStyle/>
        <a:p>
          <a:r>
            <a:rPr lang="ru-RU" sz="1200"/>
            <a:t>Прототип испытан в условиях, близких к реальным условиям. </a:t>
          </a:r>
          <a:endParaRPr lang="ru-RU" sz="1200" dirty="0"/>
        </a:p>
      </dgm:t>
    </dgm:pt>
    <dgm:pt modelId="{2536C850-8FE7-3948-B732-4858D65AB335}" type="parTrans" cxnId="{7A238321-0A95-2545-B324-F68D077575E4}">
      <dgm:prSet/>
      <dgm:spPr/>
      <dgm:t>
        <a:bodyPr/>
        <a:lstStyle/>
        <a:p>
          <a:endParaRPr lang="ru-RU" sz="1200">
            <a:solidFill>
              <a:schemeClr val="tx1"/>
            </a:solidFill>
          </a:endParaRPr>
        </a:p>
      </dgm:t>
    </dgm:pt>
    <dgm:pt modelId="{58AB5DFD-8379-A740-969A-A4A1B6E28D4C}" type="sibTrans" cxnId="{7A238321-0A95-2545-B324-F68D077575E4}">
      <dgm:prSet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7000" r="-37000"/>
          </a:stretch>
        </a:blipFill>
      </dgm:spPr>
      <dgm:t>
        <a:bodyPr/>
        <a:lstStyle/>
        <a:p>
          <a:endParaRPr lang="ru-RU" sz="1200">
            <a:solidFill>
              <a:schemeClr val="tx1"/>
            </a:solidFill>
          </a:endParaRPr>
        </a:p>
      </dgm:t>
    </dgm:pt>
    <dgm:pt modelId="{018CA5D3-9FFA-C342-8431-E9B742A031AF}">
      <dgm:prSet custT="1"/>
      <dgm:spPr/>
      <dgm:t>
        <a:bodyPr/>
        <a:lstStyle/>
        <a:p>
          <a:r>
            <a:rPr lang="ru-RU" sz="1200"/>
            <a:t>Компоненты системы испытаны в реальных условиях. </a:t>
          </a:r>
          <a:endParaRPr lang="ru-RU" sz="1200" dirty="0"/>
        </a:p>
      </dgm:t>
    </dgm:pt>
    <dgm:pt modelId="{558071FD-ED41-4B4B-9162-EF83816673A0}" type="parTrans" cxnId="{4B0101F8-B915-C147-956C-8077150C0028}">
      <dgm:prSet/>
      <dgm:spPr/>
      <dgm:t>
        <a:bodyPr/>
        <a:lstStyle/>
        <a:p>
          <a:endParaRPr lang="ru-RU" sz="1200">
            <a:solidFill>
              <a:schemeClr val="tx1"/>
            </a:solidFill>
          </a:endParaRPr>
        </a:p>
      </dgm:t>
    </dgm:pt>
    <dgm:pt modelId="{FC0265D1-E6BA-E148-B200-7BD56D9DA8D1}" type="sibTrans" cxnId="{4B0101F8-B915-C147-956C-8077150C0028}">
      <dgm:prSet/>
      <dgm:spPr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</dgm:spPr>
      <dgm:t>
        <a:bodyPr/>
        <a:lstStyle/>
        <a:p>
          <a:endParaRPr lang="ru-RU" sz="1200">
            <a:solidFill>
              <a:schemeClr val="tx1"/>
            </a:solidFill>
          </a:endParaRPr>
        </a:p>
      </dgm:t>
    </dgm:pt>
    <dgm:pt modelId="{F1759C99-BB02-1649-9B9E-077FD16AF445}">
      <dgm:prSet custT="1"/>
      <dgm:spPr/>
      <dgm:t>
        <a:bodyPr/>
        <a:lstStyle/>
        <a:p>
          <a:r>
            <a:rPr lang="ru-RU" sz="1200"/>
            <a:t>Прототип всей системы прошел проверку в эксплуатационных условиях. </a:t>
          </a:r>
          <a:endParaRPr lang="ru-RU" sz="1200" dirty="0"/>
        </a:p>
      </dgm:t>
    </dgm:pt>
    <dgm:pt modelId="{D8024EA2-DBCE-544E-AF51-535BADFCE993}" type="parTrans" cxnId="{2B77F661-5CB2-F443-979B-2A92A2E39B54}">
      <dgm:prSet/>
      <dgm:spPr/>
      <dgm:t>
        <a:bodyPr/>
        <a:lstStyle/>
        <a:p>
          <a:endParaRPr lang="ru-RU" sz="1200">
            <a:solidFill>
              <a:schemeClr val="tx1"/>
            </a:solidFill>
          </a:endParaRPr>
        </a:p>
      </dgm:t>
    </dgm:pt>
    <dgm:pt modelId="{635F95FF-CEA8-CC4B-8721-D8F2263673CF}" type="sibTrans" cxnId="{2B77F661-5CB2-F443-979B-2A92A2E39B54}">
      <dgm:prSet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  <dgm:t>
        <a:bodyPr/>
        <a:lstStyle/>
        <a:p>
          <a:endParaRPr lang="ru-RU" sz="1200">
            <a:solidFill>
              <a:schemeClr val="tx1"/>
            </a:solidFill>
          </a:endParaRPr>
        </a:p>
      </dgm:t>
    </dgm:pt>
    <dgm:pt modelId="{0D7EFF9B-5EC4-6E4C-B8E4-82A512EE3511}">
      <dgm:prSet/>
      <dgm:spPr/>
      <dgm:t>
        <a:bodyPr/>
        <a:lstStyle/>
        <a:p>
          <a:endParaRPr lang="ru-RU" sz="1200">
            <a:solidFill>
              <a:schemeClr val="tx1"/>
            </a:solidFill>
          </a:endParaRPr>
        </a:p>
      </dgm:t>
    </dgm:pt>
    <dgm:pt modelId="{22C185B7-CFC3-8B4D-AFC4-1DD66604FAC2}" type="parTrans" cxnId="{439A6991-979A-FD44-8AD3-CE788ED7B976}">
      <dgm:prSet/>
      <dgm:spPr/>
      <dgm:t>
        <a:bodyPr/>
        <a:lstStyle/>
        <a:p>
          <a:endParaRPr lang="ru-RU" sz="1200">
            <a:solidFill>
              <a:schemeClr val="tx1"/>
            </a:solidFill>
          </a:endParaRPr>
        </a:p>
      </dgm:t>
    </dgm:pt>
    <dgm:pt modelId="{B84819FC-3E17-A94A-8D55-79B1C8D4B973}" type="sibTrans" cxnId="{439A6991-979A-FD44-8AD3-CE788ED7B976}">
      <dgm:prSet/>
      <dgm:spPr/>
      <dgm:t>
        <a:bodyPr/>
        <a:lstStyle/>
        <a:p>
          <a:endParaRPr lang="ru-RU" sz="1200">
            <a:solidFill>
              <a:schemeClr val="tx1"/>
            </a:solidFill>
          </a:endParaRPr>
        </a:p>
      </dgm:t>
    </dgm:pt>
    <dgm:pt modelId="{79604F98-3066-B340-B6A0-E5A977314BAC}">
      <dgm:prSet/>
      <dgm:spPr/>
      <dgm:t>
        <a:bodyPr/>
        <a:lstStyle/>
        <a:p>
          <a:endParaRPr lang="ru-RU" sz="1200">
            <a:solidFill>
              <a:schemeClr val="tx1"/>
            </a:solidFill>
          </a:endParaRPr>
        </a:p>
      </dgm:t>
    </dgm:pt>
    <dgm:pt modelId="{01E99006-7C45-DB4F-A210-EFD7DC989131}" type="parTrans" cxnId="{B1735EB2-FB35-E54D-9B06-0244A7089395}">
      <dgm:prSet/>
      <dgm:spPr/>
      <dgm:t>
        <a:bodyPr/>
        <a:lstStyle/>
        <a:p>
          <a:endParaRPr lang="ru-RU" sz="1200">
            <a:solidFill>
              <a:schemeClr val="tx1"/>
            </a:solidFill>
          </a:endParaRPr>
        </a:p>
      </dgm:t>
    </dgm:pt>
    <dgm:pt modelId="{CA8E5068-7079-F44B-AF44-F2F89A26386C}" type="sibTrans" cxnId="{B1735EB2-FB35-E54D-9B06-0244A7089395}">
      <dgm:prSet/>
      <dgm:spPr/>
      <dgm:t>
        <a:bodyPr/>
        <a:lstStyle/>
        <a:p>
          <a:endParaRPr lang="ru-RU" sz="1200">
            <a:solidFill>
              <a:schemeClr val="tx1"/>
            </a:solidFill>
          </a:endParaRPr>
        </a:p>
      </dgm:t>
    </dgm:pt>
    <dgm:pt modelId="{89ADFEA0-03FD-B84C-9B0E-A94083BD4330}" type="pres">
      <dgm:prSet presAssocID="{39250329-7B46-0041-93AF-E0353CDD1436}" presName="Name0" presStyleCnt="0">
        <dgm:presLayoutVars>
          <dgm:chMax val="7"/>
          <dgm:chPref val="7"/>
          <dgm:dir/>
        </dgm:presLayoutVars>
      </dgm:prSet>
      <dgm:spPr/>
    </dgm:pt>
    <dgm:pt modelId="{97A22D2E-BC55-D649-A2EE-BCE7ABCC5AFF}" type="pres">
      <dgm:prSet presAssocID="{39250329-7B46-0041-93AF-E0353CDD1436}" presName="dot1" presStyleLbl="alignNode1" presStyleIdx="0" presStyleCnt="18"/>
      <dgm:spPr/>
    </dgm:pt>
    <dgm:pt modelId="{C8FA39F8-6F63-D641-808E-E6CE96F2CDDC}" type="pres">
      <dgm:prSet presAssocID="{39250329-7B46-0041-93AF-E0353CDD1436}" presName="dot2" presStyleLbl="alignNode1" presStyleIdx="1" presStyleCnt="18"/>
      <dgm:spPr/>
    </dgm:pt>
    <dgm:pt modelId="{A20CA873-9235-5644-ABAE-D3DB8C846DA7}" type="pres">
      <dgm:prSet presAssocID="{39250329-7B46-0041-93AF-E0353CDD1436}" presName="dot3" presStyleLbl="alignNode1" presStyleIdx="2" presStyleCnt="18"/>
      <dgm:spPr/>
    </dgm:pt>
    <dgm:pt modelId="{2FD0EEB1-E3AB-E94D-885C-49A63CFFBB50}" type="pres">
      <dgm:prSet presAssocID="{39250329-7B46-0041-93AF-E0353CDD1436}" presName="dot4" presStyleLbl="alignNode1" presStyleIdx="3" presStyleCnt="18"/>
      <dgm:spPr/>
    </dgm:pt>
    <dgm:pt modelId="{D5774E9C-CA53-0B41-AA4C-52908E3D43FB}" type="pres">
      <dgm:prSet presAssocID="{39250329-7B46-0041-93AF-E0353CDD1436}" presName="dot5" presStyleLbl="alignNode1" presStyleIdx="4" presStyleCnt="18"/>
      <dgm:spPr/>
    </dgm:pt>
    <dgm:pt modelId="{A9EEAF8F-0532-114F-B7F2-273BEF2A616C}" type="pres">
      <dgm:prSet presAssocID="{39250329-7B46-0041-93AF-E0353CDD1436}" presName="dot6" presStyleLbl="alignNode1" presStyleIdx="5" presStyleCnt="18"/>
      <dgm:spPr/>
    </dgm:pt>
    <dgm:pt modelId="{06399DF7-543A-2F48-BA19-A5777E23C9E1}" type="pres">
      <dgm:prSet presAssocID="{39250329-7B46-0041-93AF-E0353CDD1436}" presName="dot7" presStyleLbl="alignNode1" presStyleIdx="6" presStyleCnt="18"/>
      <dgm:spPr/>
    </dgm:pt>
    <dgm:pt modelId="{DF153A6D-330E-4744-9D1C-CEBA3032A344}" type="pres">
      <dgm:prSet presAssocID="{39250329-7B46-0041-93AF-E0353CDD1436}" presName="dot8" presStyleLbl="alignNode1" presStyleIdx="7" presStyleCnt="18"/>
      <dgm:spPr/>
    </dgm:pt>
    <dgm:pt modelId="{C3C9AEB0-4C1C-A041-AF8E-C6F92A020995}" type="pres">
      <dgm:prSet presAssocID="{39250329-7B46-0041-93AF-E0353CDD1436}" presName="dot9" presStyleLbl="alignNode1" presStyleIdx="8" presStyleCnt="18"/>
      <dgm:spPr/>
    </dgm:pt>
    <dgm:pt modelId="{664E3462-32C6-644D-9ACB-C4952EBBFE3A}" type="pres">
      <dgm:prSet presAssocID="{39250329-7B46-0041-93AF-E0353CDD1436}" presName="dot10" presStyleLbl="alignNode1" presStyleIdx="9" presStyleCnt="18"/>
      <dgm:spPr/>
    </dgm:pt>
    <dgm:pt modelId="{F27759D9-FF2D-5A44-BAC6-A0A17DAE9235}" type="pres">
      <dgm:prSet presAssocID="{39250329-7B46-0041-93AF-E0353CDD1436}" presName="dot11" presStyleLbl="alignNode1" presStyleIdx="10" presStyleCnt="18"/>
      <dgm:spPr/>
    </dgm:pt>
    <dgm:pt modelId="{33812797-3B15-DA4E-9D43-443A4AF165A1}" type="pres">
      <dgm:prSet presAssocID="{39250329-7B46-0041-93AF-E0353CDD1436}" presName="dotArrow1" presStyleLbl="alignNode1" presStyleIdx="11" presStyleCnt="18"/>
      <dgm:spPr/>
    </dgm:pt>
    <dgm:pt modelId="{FEB25930-366E-8B42-B0E3-F179204E438D}" type="pres">
      <dgm:prSet presAssocID="{39250329-7B46-0041-93AF-E0353CDD1436}" presName="dotArrow2" presStyleLbl="alignNode1" presStyleIdx="12" presStyleCnt="18"/>
      <dgm:spPr/>
    </dgm:pt>
    <dgm:pt modelId="{79327EB8-E4D0-BF4E-AD3C-B69634D2A74A}" type="pres">
      <dgm:prSet presAssocID="{39250329-7B46-0041-93AF-E0353CDD1436}" presName="dotArrow3" presStyleLbl="alignNode1" presStyleIdx="13" presStyleCnt="18"/>
      <dgm:spPr/>
    </dgm:pt>
    <dgm:pt modelId="{4CE6BAFB-48B8-2A45-9F4B-D81C3014F7E1}" type="pres">
      <dgm:prSet presAssocID="{39250329-7B46-0041-93AF-E0353CDD1436}" presName="dotArrow4" presStyleLbl="alignNode1" presStyleIdx="14" presStyleCnt="18"/>
      <dgm:spPr/>
    </dgm:pt>
    <dgm:pt modelId="{8BA8E033-B452-1948-91D7-301A1BD917A7}" type="pres">
      <dgm:prSet presAssocID="{39250329-7B46-0041-93AF-E0353CDD1436}" presName="dotArrow5" presStyleLbl="alignNode1" presStyleIdx="15" presStyleCnt="18"/>
      <dgm:spPr/>
    </dgm:pt>
    <dgm:pt modelId="{872AE3F2-8E32-BA4D-870D-0DA3B8AAC957}" type="pres">
      <dgm:prSet presAssocID="{39250329-7B46-0041-93AF-E0353CDD1436}" presName="dotArrow6" presStyleLbl="alignNode1" presStyleIdx="16" presStyleCnt="18"/>
      <dgm:spPr/>
    </dgm:pt>
    <dgm:pt modelId="{F597FE38-489B-E54A-88A6-637EA3324029}" type="pres">
      <dgm:prSet presAssocID="{39250329-7B46-0041-93AF-E0353CDD1436}" presName="dotArrow7" presStyleLbl="alignNode1" presStyleIdx="17" presStyleCnt="18"/>
      <dgm:spPr/>
    </dgm:pt>
    <dgm:pt modelId="{0E225480-97B4-AD48-AAEE-77862516E052}" type="pres">
      <dgm:prSet presAssocID="{4A401215-F5C8-0E48-8FE3-D1C4D5C78D74}" presName="parTx1" presStyleLbl="node1" presStyleIdx="0" presStyleCnt="7" custScaleX="347396" custScaleY="172662" custLinFactX="28754" custLinFactNeighborX="100000" custLinFactNeighborY="-4267"/>
      <dgm:spPr/>
    </dgm:pt>
    <dgm:pt modelId="{691A30EB-4643-9D49-9902-E8CB535A7CBA}" type="pres">
      <dgm:prSet presAssocID="{F972DF8E-D141-0641-A344-891081B2D776}" presName="picture1" presStyleCnt="0"/>
      <dgm:spPr/>
    </dgm:pt>
    <dgm:pt modelId="{2060156B-9679-4C4C-BCB6-CAF24B964B16}" type="pres">
      <dgm:prSet presAssocID="{F972DF8E-D141-0641-A344-891081B2D776}" presName="imageRepeatNode" presStyleLbl="fgImgPlace1" presStyleIdx="0" presStyleCnt="7"/>
      <dgm:spPr/>
    </dgm:pt>
    <dgm:pt modelId="{FB2B8893-630F-BE41-BB4A-4E5AE084252D}" type="pres">
      <dgm:prSet presAssocID="{34E5DEBC-64DB-C24F-9C74-9044AA295906}" presName="parTx2" presStyleLbl="node1" presStyleIdx="1" presStyleCnt="7" custScaleX="236421" custLinFactNeighborX="76989" custLinFactNeighborY="-26008"/>
      <dgm:spPr/>
    </dgm:pt>
    <dgm:pt modelId="{0FE6340A-49B7-DC4E-B2D1-93C9778B9EEA}" type="pres">
      <dgm:prSet presAssocID="{7AD3A255-5C98-984B-8197-748F75DA252E}" presName="picture2" presStyleCnt="0"/>
      <dgm:spPr/>
    </dgm:pt>
    <dgm:pt modelId="{2D748F48-D0F0-0048-9256-B9A303F240E0}" type="pres">
      <dgm:prSet presAssocID="{7AD3A255-5C98-984B-8197-748F75DA252E}" presName="imageRepeatNode" presStyleLbl="fgImgPlace1" presStyleIdx="1" presStyleCnt="7"/>
      <dgm:spPr/>
    </dgm:pt>
    <dgm:pt modelId="{7CBFF1BF-4687-6948-8721-0055F8A49E6F}" type="pres">
      <dgm:prSet presAssocID="{68679975-F65B-E449-B264-A266F1772947}" presName="parTx3" presStyleLbl="node1" presStyleIdx="2" presStyleCnt="7" custScaleX="256079" custScaleY="194866" custLinFactNeighborX="83636" custLinFactNeighborY="707"/>
      <dgm:spPr/>
    </dgm:pt>
    <dgm:pt modelId="{F23DBA5F-BC05-6E4B-B744-622588325F37}" type="pres">
      <dgm:prSet presAssocID="{42201A58-58BD-A742-B329-7A36CF91595B}" presName="picture3" presStyleCnt="0"/>
      <dgm:spPr/>
    </dgm:pt>
    <dgm:pt modelId="{D6F3720B-026B-7C42-B3FA-CFE78C8E0889}" type="pres">
      <dgm:prSet presAssocID="{42201A58-58BD-A742-B329-7A36CF91595B}" presName="imageRepeatNode" presStyleLbl="fgImgPlace1" presStyleIdx="2" presStyleCnt="7"/>
      <dgm:spPr/>
    </dgm:pt>
    <dgm:pt modelId="{9EEA1E1E-37BC-6140-846E-53E896CAEE4D}" type="pres">
      <dgm:prSet presAssocID="{AA442E09-C5DE-C845-982D-0D9AF1D8C0A3}" presName="parTx4" presStyleLbl="node1" presStyleIdx="3" presStyleCnt="7" custScaleX="245954" custScaleY="136626" custLinFactNeighborX="82467" custLinFactNeighborY="3559"/>
      <dgm:spPr/>
    </dgm:pt>
    <dgm:pt modelId="{7A2D633E-7F7B-7247-8263-B5DF464D1707}" type="pres">
      <dgm:prSet presAssocID="{986545B3-3356-C046-8BD1-E62FDA66E7A4}" presName="picture4" presStyleCnt="0"/>
      <dgm:spPr/>
    </dgm:pt>
    <dgm:pt modelId="{6E7DF511-1D3B-0841-9519-5F5DA0B893D1}" type="pres">
      <dgm:prSet presAssocID="{986545B3-3356-C046-8BD1-E62FDA66E7A4}" presName="imageRepeatNode" presStyleLbl="fgImgPlace1" presStyleIdx="3" presStyleCnt="7"/>
      <dgm:spPr/>
    </dgm:pt>
    <dgm:pt modelId="{88A98DAC-AD87-BC49-9874-AE59A13FC7DF}" type="pres">
      <dgm:prSet presAssocID="{2C7028FA-85DA-4F4D-91BC-805BF4FF09EE}" presName="parTx5" presStyleLbl="node1" presStyleIdx="4" presStyleCnt="7" custScaleX="252409" custScaleY="186167" custLinFactNeighborX="76631" custLinFactNeighborY="-3599"/>
      <dgm:spPr/>
    </dgm:pt>
    <dgm:pt modelId="{E2FF2FDA-8762-AE44-B5C7-13DA70ABAF6A}" type="pres">
      <dgm:prSet presAssocID="{58AB5DFD-8379-A740-969A-A4A1B6E28D4C}" presName="picture5" presStyleCnt="0"/>
      <dgm:spPr/>
    </dgm:pt>
    <dgm:pt modelId="{9D825037-ADF9-FC47-AB4F-9AACA4811FCA}" type="pres">
      <dgm:prSet presAssocID="{58AB5DFD-8379-A740-969A-A4A1B6E28D4C}" presName="imageRepeatNode" presStyleLbl="fgImgPlace1" presStyleIdx="4" presStyleCnt="7"/>
      <dgm:spPr/>
    </dgm:pt>
    <dgm:pt modelId="{8EE0165C-E5E1-4143-A492-0CC678BF3872}" type="pres">
      <dgm:prSet presAssocID="{018CA5D3-9FFA-C342-8431-E9B742A031AF}" presName="parTx6" presStyleLbl="node1" presStyleIdx="5" presStyleCnt="7" custScaleX="262254" custScaleY="136189" custLinFactNeighborX="79049" custLinFactNeighborY="-17896"/>
      <dgm:spPr/>
    </dgm:pt>
    <dgm:pt modelId="{783A9814-5B91-4548-A6D3-E1114C6BCE88}" type="pres">
      <dgm:prSet presAssocID="{FC0265D1-E6BA-E148-B200-7BD56D9DA8D1}" presName="picture6" presStyleCnt="0"/>
      <dgm:spPr/>
    </dgm:pt>
    <dgm:pt modelId="{85C0486E-1E3D-404C-96B0-40EB27C01C94}" type="pres">
      <dgm:prSet presAssocID="{FC0265D1-E6BA-E148-B200-7BD56D9DA8D1}" presName="imageRepeatNode" presStyleLbl="fgImgPlace1" presStyleIdx="5" presStyleCnt="7"/>
      <dgm:spPr/>
    </dgm:pt>
    <dgm:pt modelId="{451FC1BB-12A6-2849-8DBF-3362182BEF59}" type="pres">
      <dgm:prSet presAssocID="{F1759C99-BB02-1649-9B9E-077FD16AF445}" presName="parTx7" presStyleLbl="node1" presStyleIdx="6" presStyleCnt="7" custScaleX="275655" custScaleY="167081" custLinFactNeighborX="91809" custLinFactNeighborY="-8595"/>
      <dgm:spPr/>
    </dgm:pt>
    <dgm:pt modelId="{8DDF2314-72F9-B043-B031-210B8A92B0AB}" type="pres">
      <dgm:prSet presAssocID="{635F95FF-CEA8-CC4B-8721-D8F2263673CF}" presName="picture7" presStyleCnt="0"/>
      <dgm:spPr/>
    </dgm:pt>
    <dgm:pt modelId="{1C55BE9A-22DF-CB42-801D-E014DB89161E}" type="pres">
      <dgm:prSet presAssocID="{635F95FF-CEA8-CC4B-8721-D8F2263673CF}" presName="imageRepeatNode" presStyleLbl="fgImgPlace1" presStyleIdx="6" presStyleCnt="7" custLinFactNeighborX="-81221" custLinFactNeighborY="9146"/>
      <dgm:spPr/>
    </dgm:pt>
  </dgm:ptLst>
  <dgm:cxnLst>
    <dgm:cxn modelId="{8D90881B-8069-4941-8A23-A20F10EC9D70}" type="presOf" srcId="{AA442E09-C5DE-C845-982D-0D9AF1D8C0A3}" destId="{9EEA1E1E-37BC-6140-846E-53E896CAEE4D}" srcOrd="0" destOrd="0" presId="urn:microsoft.com/office/officeart/2008/layout/AscendingPictureAccentProcess"/>
    <dgm:cxn modelId="{33C8E21C-FE4C-1A4F-A767-BD79A415C208}" type="presOf" srcId="{F1759C99-BB02-1649-9B9E-077FD16AF445}" destId="{451FC1BB-12A6-2849-8DBF-3362182BEF59}" srcOrd="0" destOrd="0" presId="urn:microsoft.com/office/officeart/2008/layout/AscendingPictureAccentProcess"/>
    <dgm:cxn modelId="{7A238321-0A95-2545-B324-F68D077575E4}" srcId="{39250329-7B46-0041-93AF-E0353CDD1436}" destId="{2C7028FA-85DA-4F4D-91BC-805BF4FF09EE}" srcOrd="4" destOrd="0" parTransId="{2536C850-8FE7-3948-B732-4858D65AB335}" sibTransId="{58AB5DFD-8379-A740-969A-A4A1B6E28D4C}"/>
    <dgm:cxn modelId="{021FA622-E9C9-3D42-AC11-2239C5CC9F25}" type="presOf" srcId="{7AD3A255-5C98-984B-8197-748F75DA252E}" destId="{2D748F48-D0F0-0048-9256-B9A303F240E0}" srcOrd="0" destOrd="0" presId="urn:microsoft.com/office/officeart/2008/layout/AscendingPictureAccentProcess"/>
    <dgm:cxn modelId="{3E08FC28-FD15-704F-8198-986CAC2E5D84}" type="presOf" srcId="{58AB5DFD-8379-A740-969A-A4A1B6E28D4C}" destId="{9D825037-ADF9-FC47-AB4F-9AACA4811FCA}" srcOrd="0" destOrd="0" presId="urn:microsoft.com/office/officeart/2008/layout/AscendingPictureAccentProcess"/>
    <dgm:cxn modelId="{2B77F661-5CB2-F443-979B-2A92A2E39B54}" srcId="{39250329-7B46-0041-93AF-E0353CDD1436}" destId="{F1759C99-BB02-1649-9B9E-077FD16AF445}" srcOrd="6" destOrd="0" parTransId="{D8024EA2-DBCE-544E-AF51-535BADFCE993}" sibTransId="{635F95FF-CEA8-CC4B-8721-D8F2263673CF}"/>
    <dgm:cxn modelId="{686B1647-82F4-D44F-96E8-4DEFD29E06D9}" srcId="{39250329-7B46-0041-93AF-E0353CDD1436}" destId="{AA442E09-C5DE-C845-982D-0D9AF1D8C0A3}" srcOrd="3" destOrd="0" parTransId="{419879E9-3602-024D-905C-E67D22E4C882}" sibTransId="{986545B3-3356-C046-8BD1-E62FDA66E7A4}"/>
    <dgm:cxn modelId="{02E19475-9F82-9343-A545-CF9C3B63BFEB}" type="presOf" srcId="{986545B3-3356-C046-8BD1-E62FDA66E7A4}" destId="{6E7DF511-1D3B-0841-9519-5F5DA0B893D1}" srcOrd="0" destOrd="0" presId="urn:microsoft.com/office/officeart/2008/layout/AscendingPictureAccentProcess"/>
    <dgm:cxn modelId="{66025457-738F-6441-A4A1-35BB13ED915B}" type="presOf" srcId="{4A401215-F5C8-0E48-8FE3-D1C4D5C78D74}" destId="{0E225480-97B4-AD48-AAEE-77862516E052}" srcOrd="0" destOrd="0" presId="urn:microsoft.com/office/officeart/2008/layout/AscendingPictureAccentProcess"/>
    <dgm:cxn modelId="{603B9458-1441-4543-812D-02F032D30118}" type="presOf" srcId="{68679975-F65B-E449-B264-A266F1772947}" destId="{7CBFF1BF-4687-6948-8721-0055F8A49E6F}" srcOrd="0" destOrd="0" presId="urn:microsoft.com/office/officeart/2008/layout/AscendingPictureAccentProcess"/>
    <dgm:cxn modelId="{D3D69290-E8E4-4C4F-9A1C-059164E36B49}" type="presOf" srcId="{635F95FF-CEA8-CC4B-8721-D8F2263673CF}" destId="{1C55BE9A-22DF-CB42-801D-E014DB89161E}" srcOrd="0" destOrd="0" presId="urn:microsoft.com/office/officeart/2008/layout/AscendingPictureAccentProcess"/>
    <dgm:cxn modelId="{439A6991-979A-FD44-8AD3-CE788ED7B976}" srcId="{39250329-7B46-0041-93AF-E0353CDD1436}" destId="{0D7EFF9B-5EC4-6E4C-B8E4-82A512EE3511}" srcOrd="7" destOrd="0" parTransId="{22C185B7-CFC3-8B4D-AFC4-1DD66604FAC2}" sibTransId="{B84819FC-3E17-A94A-8D55-79B1C8D4B973}"/>
    <dgm:cxn modelId="{FE14939B-2C1C-CB42-AC01-17C46234756E}" srcId="{39250329-7B46-0041-93AF-E0353CDD1436}" destId="{4A401215-F5C8-0E48-8FE3-D1C4D5C78D74}" srcOrd="0" destOrd="0" parTransId="{E9B56FD8-623B-FD46-847D-032E65E17086}" sibTransId="{F972DF8E-D141-0641-A344-891081B2D776}"/>
    <dgm:cxn modelId="{EB17FA9F-9FCE-2A45-B9A5-EC1196F80128}" type="presOf" srcId="{42201A58-58BD-A742-B329-7A36CF91595B}" destId="{D6F3720B-026B-7C42-B3FA-CFE78C8E0889}" srcOrd="0" destOrd="0" presId="urn:microsoft.com/office/officeart/2008/layout/AscendingPictureAccentProcess"/>
    <dgm:cxn modelId="{C17FC2AC-83D2-D74F-9CAA-5AC10A388082}" type="presOf" srcId="{FC0265D1-E6BA-E148-B200-7BD56D9DA8D1}" destId="{85C0486E-1E3D-404C-96B0-40EB27C01C94}" srcOrd="0" destOrd="0" presId="urn:microsoft.com/office/officeart/2008/layout/AscendingPictureAccentProcess"/>
    <dgm:cxn modelId="{49457EAF-7720-0B41-A542-1975651C960A}" type="presOf" srcId="{F972DF8E-D141-0641-A344-891081B2D776}" destId="{2060156B-9679-4C4C-BCB6-CAF24B964B16}" srcOrd="0" destOrd="0" presId="urn:microsoft.com/office/officeart/2008/layout/AscendingPictureAccentProcess"/>
    <dgm:cxn modelId="{B1735EB2-FB35-E54D-9B06-0244A7089395}" srcId="{39250329-7B46-0041-93AF-E0353CDD1436}" destId="{79604F98-3066-B340-B6A0-E5A977314BAC}" srcOrd="8" destOrd="0" parTransId="{01E99006-7C45-DB4F-A210-EFD7DC989131}" sibTransId="{CA8E5068-7079-F44B-AF44-F2F89A26386C}"/>
    <dgm:cxn modelId="{114E85C4-6155-E846-9485-D9CA591CC5FC}" srcId="{39250329-7B46-0041-93AF-E0353CDD1436}" destId="{34E5DEBC-64DB-C24F-9C74-9044AA295906}" srcOrd="1" destOrd="0" parTransId="{A2410670-5A24-954E-BC3C-FC394677F304}" sibTransId="{7AD3A255-5C98-984B-8197-748F75DA252E}"/>
    <dgm:cxn modelId="{6B7A6ED3-E246-AA43-A40C-D7D465E390B0}" type="presOf" srcId="{2C7028FA-85DA-4F4D-91BC-805BF4FF09EE}" destId="{88A98DAC-AD87-BC49-9874-AE59A13FC7DF}" srcOrd="0" destOrd="0" presId="urn:microsoft.com/office/officeart/2008/layout/AscendingPictureAccentProcess"/>
    <dgm:cxn modelId="{169793E4-05D7-A94D-A9D7-19DE4B9D41F4}" type="presOf" srcId="{018CA5D3-9FFA-C342-8431-E9B742A031AF}" destId="{8EE0165C-E5E1-4143-A492-0CC678BF3872}" srcOrd="0" destOrd="0" presId="urn:microsoft.com/office/officeart/2008/layout/AscendingPictureAccentProcess"/>
    <dgm:cxn modelId="{A13B81E7-08C1-244F-BE7A-506A85055E3F}" type="presOf" srcId="{39250329-7B46-0041-93AF-E0353CDD1436}" destId="{89ADFEA0-03FD-B84C-9B0E-A94083BD4330}" srcOrd="0" destOrd="0" presId="urn:microsoft.com/office/officeart/2008/layout/AscendingPictureAccentProcess"/>
    <dgm:cxn modelId="{50D1F6E9-0445-374C-8DB1-89703B00F38E}" srcId="{39250329-7B46-0041-93AF-E0353CDD1436}" destId="{68679975-F65B-E449-B264-A266F1772947}" srcOrd="2" destOrd="0" parTransId="{104E6603-BF7D-054B-8123-6228C983C128}" sibTransId="{42201A58-58BD-A742-B329-7A36CF91595B}"/>
    <dgm:cxn modelId="{4B0101F8-B915-C147-956C-8077150C0028}" srcId="{39250329-7B46-0041-93AF-E0353CDD1436}" destId="{018CA5D3-9FFA-C342-8431-E9B742A031AF}" srcOrd="5" destOrd="0" parTransId="{558071FD-ED41-4B4B-9162-EF83816673A0}" sibTransId="{FC0265D1-E6BA-E148-B200-7BD56D9DA8D1}"/>
    <dgm:cxn modelId="{E4A6E1FC-8183-4545-9494-B26850E583D4}" type="presOf" srcId="{34E5DEBC-64DB-C24F-9C74-9044AA295906}" destId="{FB2B8893-630F-BE41-BB4A-4E5AE084252D}" srcOrd="0" destOrd="0" presId="urn:microsoft.com/office/officeart/2008/layout/AscendingPictureAccentProcess"/>
    <dgm:cxn modelId="{031D016D-BC79-1349-B0FF-D463F6E3EB58}" type="presParOf" srcId="{89ADFEA0-03FD-B84C-9B0E-A94083BD4330}" destId="{97A22D2E-BC55-D649-A2EE-BCE7ABCC5AFF}" srcOrd="0" destOrd="0" presId="urn:microsoft.com/office/officeart/2008/layout/AscendingPictureAccentProcess"/>
    <dgm:cxn modelId="{473804DA-BD70-1042-8FE3-648D640C33D3}" type="presParOf" srcId="{89ADFEA0-03FD-B84C-9B0E-A94083BD4330}" destId="{C8FA39F8-6F63-D641-808E-E6CE96F2CDDC}" srcOrd="1" destOrd="0" presId="urn:microsoft.com/office/officeart/2008/layout/AscendingPictureAccentProcess"/>
    <dgm:cxn modelId="{1B9911B8-4C05-3542-A812-8839DB844163}" type="presParOf" srcId="{89ADFEA0-03FD-B84C-9B0E-A94083BD4330}" destId="{A20CA873-9235-5644-ABAE-D3DB8C846DA7}" srcOrd="2" destOrd="0" presId="urn:microsoft.com/office/officeart/2008/layout/AscendingPictureAccentProcess"/>
    <dgm:cxn modelId="{8699D90C-8893-2C45-B3CD-243B83AE6524}" type="presParOf" srcId="{89ADFEA0-03FD-B84C-9B0E-A94083BD4330}" destId="{2FD0EEB1-E3AB-E94D-885C-49A63CFFBB50}" srcOrd="3" destOrd="0" presId="urn:microsoft.com/office/officeart/2008/layout/AscendingPictureAccentProcess"/>
    <dgm:cxn modelId="{E3048E55-5E6C-4148-8206-771EAADF8E96}" type="presParOf" srcId="{89ADFEA0-03FD-B84C-9B0E-A94083BD4330}" destId="{D5774E9C-CA53-0B41-AA4C-52908E3D43FB}" srcOrd="4" destOrd="0" presId="urn:microsoft.com/office/officeart/2008/layout/AscendingPictureAccentProcess"/>
    <dgm:cxn modelId="{6B545E90-D745-1948-AEF7-90763109D73D}" type="presParOf" srcId="{89ADFEA0-03FD-B84C-9B0E-A94083BD4330}" destId="{A9EEAF8F-0532-114F-B7F2-273BEF2A616C}" srcOrd="5" destOrd="0" presId="urn:microsoft.com/office/officeart/2008/layout/AscendingPictureAccentProcess"/>
    <dgm:cxn modelId="{E0F21F2A-2F1B-4F4C-B06A-4AD728155725}" type="presParOf" srcId="{89ADFEA0-03FD-B84C-9B0E-A94083BD4330}" destId="{06399DF7-543A-2F48-BA19-A5777E23C9E1}" srcOrd="6" destOrd="0" presId="urn:microsoft.com/office/officeart/2008/layout/AscendingPictureAccentProcess"/>
    <dgm:cxn modelId="{30AF7067-37AE-A34F-AA06-6A1C24109501}" type="presParOf" srcId="{89ADFEA0-03FD-B84C-9B0E-A94083BD4330}" destId="{DF153A6D-330E-4744-9D1C-CEBA3032A344}" srcOrd="7" destOrd="0" presId="urn:microsoft.com/office/officeart/2008/layout/AscendingPictureAccentProcess"/>
    <dgm:cxn modelId="{6A5474FD-031D-1947-A569-5D2A97C6D641}" type="presParOf" srcId="{89ADFEA0-03FD-B84C-9B0E-A94083BD4330}" destId="{C3C9AEB0-4C1C-A041-AF8E-C6F92A020995}" srcOrd="8" destOrd="0" presId="urn:microsoft.com/office/officeart/2008/layout/AscendingPictureAccentProcess"/>
    <dgm:cxn modelId="{C635B785-084E-DB4B-A3E9-3A8FBBCA04D7}" type="presParOf" srcId="{89ADFEA0-03FD-B84C-9B0E-A94083BD4330}" destId="{664E3462-32C6-644D-9ACB-C4952EBBFE3A}" srcOrd="9" destOrd="0" presId="urn:microsoft.com/office/officeart/2008/layout/AscendingPictureAccentProcess"/>
    <dgm:cxn modelId="{3F2B58D3-780A-2343-8A29-497D7894EDE7}" type="presParOf" srcId="{89ADFEA0-03FD-B84C-9B0E-A94083BD4330}" destId="{F27759D9-FF2D-5A44-BAC6-A0A17DAE9235}" srcOrd="10" destOrd="0" presId="urn:microsoft.com/office/officeart/2008/layout/AscendingPictureAccentProcess"/>
    <dgm:cxn modelId="{60A7F7DD-6CDB-9E4F-BCF0-927402163656}" type="presParOf" srcId="{89ADFEA0-03FD-B84C-9B0E-A94083BD4330}" destId="{33812797-3B15-DA4E-9D43-443A4AF165A1}" srcOrd="11" destOrd="0" presId="urn:microsoft.com/office/officeart/2008/layout/AscendingPictureAccentProcess"/>
    <dgm:cxn modelId="{A93F09C6-F5DF-CB46-AC70-9B4388FDEE93}" type="presParOf" srcId="{89ADFEA0-03FD-B84C-9B0E-A94083BD4330}" destId="{FEB25930-366E-8B42-B0E3-F179204E438D}" srcOrd="12" destOrd="0" presId="urn:microsoft.com/office/officeart/2008/layout/AscendingPictureAccentProcess"/>
    <dgm:cxn modelId="{05BE95D1-1D6A-0A49-9373-DEC6FDECC241}" type="presParOf" srcId="{89ADFEA0-03FD-B84C-9B0E-A94083BD4330}" destId="{79327EB8-E4D0-BF4E-AD3C-B69634D2A74A}" srcOrd="13" destOrd="0" presId="urn:microsoft.com/office/officeart/2008/layout/AscendingPictureAccentProcess"/>
    <dgm:cxn modelId="{5C887B90-3985-F349-B183-84C7CE3F89E4}" type="presParOf" srcId="{89ADFEA0-03FD-B84C-9B0E-A94083BD4330}" destId="{4CE6BAFB-48B8-2A45-9F4B-D81C3014F7E1}" srcOrd="14" destOrd="0" presId="urn:microsoft.com/office/officeart/2008/layout/AscendingPictureAccentProcess"/>
    <dgm:cxn modelId="{02624E49-B409-A048-91C6-26DCAF9AD9A5}" type="presParOf" srcId="{89ADFEA0-03FD-B84C-9B0E-A94083BD4330}" destId="{8BA8E033-B452-1948-91D7-301A1BD917A7}" srcOrd="15" destOrd="0" presId="urn:microsoft.com/office/officeart/2008/layout/AscendingPictureAccentProcess"/>
    <dgm:cxn modelId="{598CF640-1409-4243-8626-18CCE5B2B23E}" type="presParOf" srcId="{89ADFEA0-03FD-B84C-9B0E-A94083BD4330}" destId="{872AE3F2-8E32-BA4D-870D-0DA3B8AAC957}" srcOrd="16" destOrd="0" presId="urn:microsoft.com/office/officeart/2008/layout/AscendingPictureAccentProcess"/>
    <dgm:cxn modelId="{5315D7BB-C13D-DD41-AADD-4464F42D5BD9}" type="presParOf" srcId="{89ADFEA0-03FD-B84C-9B0E-A94083BD4330}" destId="{F597FE38-489B-E54A-88A6-637EA3324029}" srcOrd="17" destOrd="0" presId="urn:microsoft.com/office/officeart/2008/layout/AscendingPictureAccentProcess"/>
    <dgm:cxn modelId="{589AE3C0-7C33-5A4E-BA9D-CC3AFC8C54FC}" type="presParOf" srcId="{89ADFEA0-03FD-B84C-9B0E-A94083BD4330}" destId="{0E225480-97B4-AD48-AAEE-77862516E052}" srcOrd="18" destOrd="0" presId="urn:microsoft.com/office/officeart/2008/layout/AscendingPictureAccentProcess"/>
    <dgm:cxn modelId="{FFAE2496-E22D-B24D-AAD1-53E3608ADB00}" type="presParOf" srcId="{89ADFEA0-03FD-B84C-9B0E-A94083BD4330}" destId="{691A30EB-4643-9D49-9902-E8CB535A7CBA}" srcOrd="19" destOrd="0" presId="urn:microsoft.com/office/officeart/2008/layout/AscendingPictureAccentProcess"/>
    <dgm:cxn modelId="{E100CF8F-C3DE-3F4A-81B4-25DB46DCB38B}" type="presParOf" srcId="{691A30EB-4643-9D49-9902-E8CB535A7CBA}" destId="{2060156B-9679-4C4C-BCB6-CAF24B964B16}" srcOrd="0" destOrd="0" presId="urn:microsoft.com/office/officeart/2008/layout/AscendingPictureAccentProcess"/>
    <dgm:cxn modelId="{C5BCE983-B498-C747-9CB4-02BB305E08B2}" type="presParOf" srcId="{89ADFEA0-03FD-B84C-9B0E-A94083BD4330}" destId="{FB2B8893-630F-BE41-BB4A-4E5AE084252D}" srcOrd="20" destOrd="0" presId="urn:microsoft.com/office/officeart/2008/layout/AscendingPictureAccentProcess"/>
    <dgm:cxn modelId="{85913BDF-A0E3-9141-98F1-6EB691A3AE4D}" type="presParOf" srcId="{89ADFEA0-03FD-B84C-9B0E-A94083BD4330}" destId="{0FE6340A-49B7-DC4E-B2D1-93C9778B9EEA}" srcOrd="21" destOrd="0" presId="urn:microsoft.com/office/officeart/2008/layout/AscendingPictureAccentProcess"/>
    <dgm:cxn modelId="{FA36ECF9-A820-F04F-99D3-0B5F6F4823A1}" type="presParOf" srcId="{0FE6340A-49B7-DC4E-B2D1-93C9778B9EEA}" destId="{2D748F48-D0F0-0048-9256-B9A303F240E0}" srcOrd="0" destOrd="0" presId="urn:microsoft.com/office/officeart/2008/layout/AscendingPictureAccentProcess"/>
    <dgm:cxn modelId="{46FB5EE0-0931-864A-BDF5-1F1E6539F03C}" type="presParOf" srcId="{89ADFEA0-03FD-B84C-9B0E-A94083BD4330}" destId="{7CBFF1BF-4687-6948-8721-0055F8A49E6F}" srcOrd="22" destOrd="0" presId="urn:microsoft.com/office/officeart/2008/layout/AscendingPictureAccentProcess"/>
    <dgm:cxn modelId="{5FEAFA1D-A211-834F-80CF-CA198CDE5A49}" type="presParOf" srcId="{89ADFEA0-03FD-B84C-9B0E-A94083BD4330}" destId="{F23DBA5F-BC05-6E4B-B744-622588325F37}" srcOrd="23" destOrd="0" presId="urn:microsoft.com/office/officeart/2008/layout/AscendingPictureAccentProcess"/>
    <dgm:cxn modelId="{3B9113CA-01AF-B549-B779-7F23B19A934C}" type="presParOf" srcId="{F23DBA5F-BC05-6E4B-B744-622588325F37}" destId="{D6F3720B-026B-7C42-B3FA-CFE78C8E0889}" srcOrd="0" destOrd="0" presId="urn:microsoft.com/office/officeart/2008/layout/AscendingPictureAccentProcess"/>
    <dgm:cxn modelId="{124004E3-FA33-3747-8BBB-CEBE7857A74A}" type="presParOf" srcId="{89ADFEA0-03FD-B84C-9B0E-A94083BD4330}" destId="{9EEA1E1E-37BC-6140-846E-53E896CAEE4D}" srcOrd="24" destOrd="0" presId="urn:microsoft.com/office/officeart/2008/layout/AscendingPictureAccentProcess"/>
    <dgm:cxn modelId="{961FC8AF-0F07-3D4B-B6F6-7A08E4F795EB}" type="presParOf" srcId="{89ADFEA0-03FD-B84C-9B0E-A94083BD4330}" destId="{7A2D633E-7F7B-7247-8263-B5DF464D1707}" srcOrd="25" destOrd="0" presId="urn:microsoft.com/office/officeart/2008/layout/AscendingPictureAccentProcess"/>
    <dgm:cxn modelId="{95F791F4-D907-694F-854D-B649C79D52BB}" type="presParOf" srcId="{7A2D633E-7F7B-7247-8263-B5DF464D1707}" destId="{6E7DF511-1D3B-0841-9519-5F5DA0B893D1}" srcOrd="0" destOrd="0" presId="urn:microsoft.com/office/officeart/2008/layout/AscendingPictureAccentProcess"/>
    <dgm:cxn modelId="{08528EDF-64EB-9641-AC40-80D8CD6C4EA0}" type="presParOf" srcId="{89ADFEA0-03FD-B84C-9B0E-A94083BD4330}" destId="{88A98DAC-AD87-BC49-9874-AE59A13FC7DF}" srcOrd="26" destOrd="0" presId="urn:microsoft.com/office/officeart/2008/layout/AscendingPictureAccentProcess"/>
    <dgm:cxn modelId="{826F584C-A39C-E742-9642-DC9CB6D61418}" type="presParOf" srcId="{89ADFEA0-03FD-B84C-9B0E-A94083BD4330}" destId="{E2FF2FDA-8762-AE44-B5C7-13DA70ABAF6A}" srcOrd="27" destOrd="0" presId="urn:microsoft.com/office/officeart/2008/layout/AscendingPictureAccentProcess"/>
    <dgm:cxn modelId="{712155B4-C684-DA43-9E08-29734A13FA44}" type="presParOf" srcId="{E2FF2FDA-8762-AE44-B5C7-13DA70ABAF6A}" destId="{9D825037-ADF9-FC47-AB4F-9AACA4811FCA}" srcOrd="0" destOrd="0" presId="urn:microsoft.com/office/officeart/2008/layout/AscendingPictureAccentProcess"/>
    <dgm:cxn modelId="{9BB33C20-90D3-7740-8E3E-CBFC2C063C58}" type="presParOf" srcId="{89ADFEA0-03FD-B84C-9B0E-A94083BD4330}" destId="{8EE0165C-E5E1-4143-A492-0CC678BF3872}" srcOrd="28" destOrd="0" presId="urn:microsoft.com/office/officeart/2008/layout/AscendingPictureAccentProcess"/>
    <dgm:cxn modelId="{BF925F87-BD13-064C-BDBE-3092CBD5F285}" type="presParOf" srcId="{89ADFEA0-03FD-B84C-9B0E-A94083BD4330}" destId="{783A9814-5B91-4548-A6D3-E1114C6BCE88}" srcOrd="29" destOrd="0" presId="urn:microsoft.com/office/officeart/2008/layout/AscendingPictureAccentProcess"/>
    <dgm:cxn modelId="{A17F8449-B8F5-5B44-B8A5-C778D4833103}" type="presParOf" srcId="{783A9814-5B91-4548-A6D3-E1114C6BCE88}" destId="{85C0486E-1E3D-404C-96B0-40EB27C01C94}" srcOrd="0" destOrd="0" presId="urn:microsoft.com/office/officeart/2008/layout/AscendingPictureAccentProcess"/>
    <dgm:cxn modelId="{B17C81C3-21A6-7E40-AC6A-7623365ECCFC}" type="presParOf" srcId="{89ADFEA0-03FD-B84C-9B0E-A94083BD4330}" destId="{451FC1BB-12A6-2849-8DBF-3362182BEF59}" srcOrd="30" destOrd="0" presId="urn:microsoft.com/office/officeart/2008/layout/AscendingPictureAccentProcess"/>
    <dgm:cxn modelId="{08171048-57EF-4C4A-B42C-EE5F7A73AE7B}" type="presParOf" srcId="{89ADFEA0-03FD-B84C-9B0E-A94083BD4330}" destId="{8DDF2314-72F9-B043-B031-210B8A92B0AB}" srcOrd="31" destOrd="0" presId="urn:microsoft.com/office/officeart/2008/layout/AscendingPictureAccentProcess"/>
    <dgm:cxn modelId="{18121DBB-FAF5-994B-B6B4-7A028FAA0125}" type="presParOf" srcId="{8DDF2314-72F9-B043-B031-210B8A92B0AB}" destId="{1C55BE9A-22DF-CB42-801D-E014DB89161E}" srcOrd="0" destOrd="0" presId="urn:microsoft.com/office/officeart/2008/layout/AscendingPictureAccentProces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EF3DC17-CD6C-234D-A497-B0D823B85DD2}" type="doc">
      <dgm:prSet loTypeId="urn:microsoft.com/office/officeart/2005/8/layout/hList7" loCatId="list" qsTypeId="urn:microsoft.com/office/officeart/2005/8/quickstyle/simple1" qsCatId="simple" csTypeId="urn:microsoft.com/office/officeart/2005/8/colors/accent4_1" csCatId="accent4" phldr="1"/>
      <dgm:spPr/>
      <dgm:t>
        <a:bodyPr/>
        <a:lstStyle/>
        <a:p>
          <a:endParaRPr lang="ru-RU"/>
        </a:p>
      </dgm:t>
    </dgm:pt>
    <dgm:pt modelId="{D55EFB1C-A267-3746-8389-B9B1904A1685}">
      <dgm:prSet/>
      <dgm:spPr/>
      <dgm:t>
        <a:bodyPr/>
        <a:lstStyle/>
        <a:p>
          <a:r>
            <a:rPr lang="ru-RU">
              <a:latin typeface="Calibri" panose="020F0502020204030204" pitchFamily="34" charset="0"/>
              <a:cs typeface="Calibri" panose="020F0502020204030204" pitchFamily="34" charset="0"/>
            </a:rPr>
            <a:t>Доходные проекты</a:t>
          </a:r>
        </a:p>
      </dgm:t>
    </dgm:pt>
    <dgm:pt modelId="{53A1C6D8-9EA1-C646-8E70-59219DDC4375}" type="parTrans" cxnId="{BD5EB1D6-7800-FC41-8B93-1278DD65CADE}">
      <dgm:prSet/>
      <dgm:spPr/>
      <dgm:t>
        <a:bodyPr/>
        <a:lstStyle/>
        <a:p>
          <a:endParaRPr lang="ru-RU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C473037-CDF7-5F4E-A42E-90F112E67E1D}" type="sibTrans" cxnId="{BD5EB1D6-7800-FC41-8B93-1278DD65CADE}">
      <dgm:prSet/>
      <dgm:spPr/>
      <dgm:t>
        <a:bodyPr/>
        <a:lstStyle/>
        <a:p>
          <a:endParaRPr lang="ru-RU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E2D812E-D5E6-B840-B3FC-CC62B697BFBD}">
      <dgm:prSet/>
      <dgm:spPr/>
      <dgm:t>
        <a:bodyPr/>
        <a:lstStyle/>
        <a:p>
          <a:r>
            <a:rPr lang="ru-RU">
              <a:latin typeface="Calibri" panose="020F0502020204030204" pitchFamily="34" charset="0"/>
              <a:cs typeface="Calibri" panose="020F0502020204030204" pitchFamily="34" charset="0"/>
            </a:rPr>
            <a:t>Затратные проекты</a:t>
          </a:r>
        </a:p>
      </dgm:t>
    </dgm:pt>
    <dgm:pt modelId="{E722D87D-9E22-834A-A9EB-44B18E51B462}" type="parTrans" cxnId="{11FBFD23-3484-7049-B9CC-092858C32892}">
      <dgm:prSet/>
      <dgm:spPr/>
      <dgm:t>
        <a:bodyPr/>
        <a:lstStyle/>
        <a:p>
          <a:endParaRPr lang="ru-RU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7A77039-0BF6-5948-B885-60C1DE0D2472}" type="sibTrans" cxnId="{11FBFD23-3484-7049-B9CC-092858C32892}">
      <dgm:prSet/>
      <dgm:spPr/>
      <dgm:t>
        <a:bodyPr/>
        <a:lstStyle/>
        <a:p>
          <a:endParaRPr lang="ru-RU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92A7C0E-238C-EB47-81E2-0BE18EA13300}">
      <dgm:prSet/>
      <dgm:spPr/>
      <dgm:t>
        <a:bodyPr/>
        <a:lstStyle/>
        <a:p>
          <a:r>
            <a:rPr lang="en-US" dirty="0">
              <a:latin typeface="Calibri" panose="020F0502020204030204" pitchFamily="34" charset="0"/>
              <a:cs typeface="Calibri" panose="020F0502020204030204" pitchFamily="34" charset="0"/>
            </a:rPr>
            <a:t>IT – </a:t>
          </a:r>
          <a:r>
            <a:rPr lang="ru-RU" dirty="0">
              <a:latin typeface="Calibri" panose="020F0502020204030204" pitchFamily="34" charset="0"/>
              <a:cs typeface="Calibri" panose="020F0502020204030204" pitchFamily="34" charset="0"/>
            </a:rPr>
            <a:t> проекты</a:t>
          </a:r>
          <a:endParaRPr lang="en-US" dirty="0">
            <a:latin typeface="Calibri" panose="020F0502020204030204" pitchFamily="34" charset="0"/>
            <a:cs typeface="Calibri" panose="020F0502020204030204" pitchFamily="34" charset="0"/>
          </a:endParaRPr>
        </a:p>
        <a:p>
          <a:r>
            <a:rPr lang="en-US" dirty="0">
              <a:latin typeface="Calibri" panose="020F0502020204030204" pitchFamily="34" charset="0"/>
              <a:cs typeface="Calibri" panose="020F0502020204030204" pitchFamily="34" charset="0"/>
            </a:rPr>
            <a:t>(</a:t>
          </a:r>
          <a:r>
            <a:rPr lang="ru-RU" dirty="0">
              <a:latin typeface="Calibri" panose="020F0502020204030204" pitchFamily="34" charset="0"/>
              <a:cs typeface="Calibri" panose="020F0502020204030204" pitchFamily="34" charset="0"/>
            </a:rPr>
            <a:t>выделяют отдельной категорией)</a:t>
          </a:r>
        </a:p>
      </dgm:t>
    </dgm:pt>
    <dgm:pt modelId="{ECAC08C0-DDA5-C142-9D5F-970C75FC41FB}" type="parTrans" cxnId="{ED43F8CB-3660-7A48-946C-36DA1E3EEAAB}">
      <dgm:prSet/>
      <dgm:spPr/>
      <dgm:t>
        <a:bodyPr/>
        <a:lstStyle/>
        <a:p>
          <a:endParaRPr lang="ru-RU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828F8EB-40E9-FF4E-822A-B077DA042F56}" type="sibTrans" cxnId="{ED43F8CB-3660-7A48-946C-36DA1E3EEAAB}">
      <dgm:prSet/>
      <dgm:spPr/>
      <dgm:t>
        <a:bodyPr/>
        <a:lstStyle/>
        <a:p>
          <a:endParaRPr lang="ru-RU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6FE6E1A-9A00-E746-BE30-2C343885F7B1}" type="pres">
      <dgm:prSet presAssocID="{9EF3DC17-CD6C-234D-A497-B0D823B85DD2}" presName="Name0" presStyleCnt="0">
        <dgm:presLayoutVars>
          <dgm:dir/>
          <dgm:resizeHandles val="exact"/>
        </dgm:presLayoutVars>
      </dgm:prSet>
      <dgm:spPr/>
    </dgm:pt>
    <dgm:pt modelId="{F2AAD449-434A-6E45-9B86-07F9288A76AF}" type="pres">
      <dgm:prSet presAssocID="{9EF3DC17-CD6C-234D-A497-B0D823B85DD2}" presName="fgShape" presStyleLbl="fgShp" presStyleIdx="0" presStyleCnt="1"/>
      <dgm:spPr/>
    </dgm:pt>
    <dgm:pt modelId="{4A250B1E-FA30-284C-AB82-96DF48FEBB78}" type="pres">
      <dgm:prSet presAssocID="{9EF3DC17-CD6C-234D-A497-B0D823B85DD2}" presName="linComp" presStyleCnt="0"/>
      <dgm:spPr/>
    </dgm:pt>
    <dgm:pt modelId="{3F694D15-122F-5A4B-A7CA-3988BA67E34A}" type="pres">
      <dgm:prSet presAssocID="{D55EFB1C-A267-3746-8389-B9B1904A1685}" presName="compNode" presStyleCnt="0"/>
      <dgm:spPr/>
    </dgm:pt>
    <dgm:pt modelId="{17D06193-7342-F04B-AA9D-F84946E48790}" type="pres">
      <dgm:prSet presAssocID="{D55EFB1C-A267-3746-8389-B9B1904A1685}" presName="bkgdShape" presStyleLbl="node1" presStyleIdx="0" presStyleCnt="3"/>
      <dgm:spPr/>
    </dgm:pt>
    <dgm:pt modelId="{7E0E0215-61D1-6F47-9DD4-85EBFE272ECD}" type="pres">
      <dgm:prSet presAssocID="{D55EFB1C-A267-3746-8389-B9B1904A1685}" presName="nodeTx" presStyleLbl="node1" presStyleIdx="0" presStyleCnt="3">
        <dgm:presLayoutVars>
          <dgm:bulletEnabled val="1"/>
        </dgm:presLayoutVars>
      </dgm:prSet>
      <dgm:spPr/>
    </dgm:pt>
    <dgm:pt modelId="{7EA38E63-2076-E643-A187-91E1F9CBE6E4}" type="pres">
      <dgm:prSet presAssocID="{D55EFB1C-A267-3746-8389-B9B1904A1685}" presName="invisiNode" presStyleLbl="node1" presStyleIdx="0" presStyleCnt="3"/>
      <dgm:spPr/>
    </dgm:pt>
    <dgm:pt modelId="{698CE9C6-7C28-454A-9D7E-E299641BE054}" type="pres">
      <dgm:prSet presAssocID="{D55EFB1C-A267-3746-8389-B9B1904A1685}" presName="imagNode" presStyleLbl="f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1000" r="-11000"/>
          </a:stretch>
        </a:blipFill>
      </dgm:spPr>
    </dgm:pt>
    <dgm:pt modelId="{DD2D7FBD-11F5-8D42-BAD9-F1DF7552D229}" type="pres">
      <dgm:prSet presAssocID="{9C473037-CDF7-5F4E-A42E-90F112E67E1D}" presName="sibTrans" presStyleLbl="sibTrans2D1" presStyleIdx="0" presStyleCnt="0"/>
      <dgm:spPr/>
    </dgm:pt>
    <dgm:pt modelId="{D56156F0-5FB5-6E4A-8319-BA80C3F95D20}" type="pres">
      <dgm:prSet presAssocID="{DE2D812E-D5E6-B840-B3FC-CC62B697BFBD}" presName="compNode" presStyleCnt="0"/>
      <dgm:spPr/>
    </dgm:pt>
    <dgm:pt modelId="{3433AA32-BB0D-E740-85FA-67AFE291637A}" type="pres">
      <dgm:prSet presAssocID="{DE2D812E-D5E6-B840-B3FC-CC62B697BFBD}" presName="bkgdShape" presStyleLbl="node1" presStyleIdx="1" presStyleCnt="3"/>
      <dgm:spPr/>
    </dgm:pt>
    <dgm:pt modelId="{27D0D698-EFF5-C64F-A6F7-3BF846B3E94D}" type="pres">
      <dgm:prSet presAssocID="{DE2D812E-D5E6-B840-B3FC-CC62B697BFBD}" presName="nodeTx" presStyleLbl="node1" presStyleIdx="1" presStyleCnt="3">
        <dgm:presLayoutVars>
          <dgm:bulletEnabled val="1"/>
        </dgm:presLayoutVars>
      </dgm:prSet>
      <dgm:spPr/>
    </dgm:pt>
    <dgm:pt modelId="{0AA49C66-563F-DC4E-B4E6-5C152E8FC86C}" type="pres">
      <dgm:prSet presAssocID="{DE2D812E-D5E6-B840-B3FC-CC62B697BFBD}" presName="invisiNode" presStyleLbl="node1" presStyleIdx="1" presStyleCnt="3"/>
      <dgm:spPr/>
    </dgm:pt>
    <dgm:pt modelId="{4082A231-1A7B-C047-A14E-28AFEB964C94}" type="pres">
      <dgm:prSet presAssocID="{DE2D812E-D5E6-B840-B3FC-CC62B697BFBD}" presName="imagNode" presStyleLbl="fgImgPlace1" presStyleIdx="1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8000" r="-8000"/>
          </a:stretch>
        </a:blipFill>
      </dgm:spPr>
    </dgm:pt>
    <dgm:pt modelId="{61038CE2-3063-A745-8BBE-350DDF6C706F}" type="pres">
      <dgm:prSet presAssocID="{A7A77039-0BF6-5948-B885-60C1DE0D2472}" presName="sibTrans" presStyleLbl="sibTrans2D1" presStyleIdx="0" presStyleCnt="0"/>
      <dgm:spPr/>
    </dgm:pt>
    <dgm:pt modelId="{5C16348B-479C-414E-9CB8-B50C3CB0F419}" type="pres">
      <dgm:prSet presAssocID="{A92A7C0E-238C-EB47-81E2-0BE18EA13300}" presName="compNode" presStyleCnt="0"/>
      <dgm:spPr/>
    </dgm:pt>
    <dgm:pt modelId="{3CDD853D-2991-3044-8B8B-15FD1617F579}" type="pres">
      <dgm:prSet presAssocID="{A92A7C0E-238C-EB47-81E2-0BE18EA13300}" presName="bkgdShape" presStyleLbl="node1" presStyleIdx="2" presStyleCnt="3"/>
      <dgm:spPr/>
    </dgm:pt>
    <dgm:pt modelId="{6E57841F-2966-B444-8F68-2D71A69A604D}" type="pres">
      <dgm:prSet presAssocID="{A92A7C0E-238C-EB47-81E2-0BE18EA13300}" presName="nodeTx" presStyleLbl="node1" presStyleIdx="2" presStyleCnt="3">
        <dgm:presLayoutVars>
          <dgm:bulletEnabled val="1"/>
        </dgm:presLayoutVars>
      </dgm:prSet>
      <dgm:spPr/>
    </dgm:pt>
    <dgm:pt modelId="{4D6B7BC3-C0E0-EC4B-BCF4-030A3B8E1ABE}" type="pres">
      <dgm:prSet presAssocID="{A92A7C0E-238C-EB47-81E2-0BE18EA13300}" presName="invisiNode" presStyleLbl="node1" presStyleIdx="2" presStyleCnt="3"/>
      <dgm:spPr/>
    </dgm:pt>
    <dgm:pt modelId="{638E1A3A-B05C-EC4E-89E1-ACE5578DA991}" type="pres">
      <dgm:prSet presAssocID="{A92A7C0E-238C-EB47-81E2-0BE18EA13300}" presName="imagNode" presStyleLbl="fgImgPlac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3000" r="-13000"/>
          </a:stretch>
        </a:blipFill>
      </dgm:spPr>
    </dgm:pt>
  </dgm:ptLst>
  <dgm:cxnLst>
    <dgm:cxn modelId="{11FBFD23-3484-7049-B9CC-092858C32892}" srcId="{9EF3DC17-CD6C-234D-A497-B0D823B85DD2}" destId="{DE2D812E-D5E6-B840-B3FC-CC62B697BFBD}" srcOrd="1" destOrd="0" parTransId="{E722D87D-9E22-834A-A9EB-44B18E51B462}" sibTransId="{A7A77039-0BF6-5948-B885-60C1DE0D2472}"/>
    <dgm:cxn modelId="{1A57B241-EFAC-6946-A327-D346B1017A1D}" type="presOf" srcId="{DE2D812E-D5E6-B840-B3FC-CC62B697BFBD}" destId="{3433AA32-BB0D-E740-85FA-67AFE291637A}" srcOrd="0" destOrd="0" presId="urn:microsoft.com/office/officeart/2005/8/layout/hList7"/>
    <dgm:cxn modelId="{DE25CE88-D8A1-6242-A341-3E18EF860598}" type="presOf" srcId="{A7A77039-0BF6-5948-B885-60C1DE0D2472}" destId="{61038CE2-3063-A745-8BBE-350DDF6C706F}" srcOrd="0" destOrd="0" presId="urn:microsoft.com/office/officeart/2005/8/layout/hList7"/>
    <dgm:cxn modelId="{F744B0AB-EB81-DE48-9D1A-F62B0F051FE8}" type="presOf" srcId="{DE2D812E-D5E6-B840-B3FC-CC62B697BFBD}" destId="{27D0D698-EFF5-C64F-A6F7-3BF846B3E94D}" srcOrd="1" destOrd="0" presId="urn:microsoft.com/office/officeart/2005/8/layout/hList7"/>
    <dgm:cxn modelId="{76DB0AAD-258D-5F47-8CB3-DF27EA8C6D83}" type="presOf" srcId="{D55EFB1C-A267-3746-8389-B9B1904A1685}" destId="{7E0E0215-61D1-6F47-9DD4-85EBFE272ECD}" srcOrd="1" destOrd="0" presId="urn:microsoft.com/office/officeart/2005/8/layout/hList7"/>
    <dgm:cxn modelId="{822C1EC5-1BFE-F44C-8C51-F0B25EBCC0AF}" type="presOf" srcId="{D55EFB1C-A267-3746-8389-B9B1904A1685}" destId="{17D06193-7342-F04B-AA9D-F84946E48790}" srcOrd="0" destOrd="0" presId="urn:microsoft.com/office/officeart/2005/8/layout/hList7"/>
    <dgm:cxn modelId="{F9C64DC8-1827-9E40-B7CA-F75D9D963367}" type="presOf" srcId="{A92A7C0E-238C-EB47-81E2-0BE18EA13300}" destId="{3CDD853D-2991-3044-8B8B-15FD1617F579}" srcOrd="0" destOrd="0" presId="urn:microsoft.com/office/officeart/2005/8/layout/hList7"/>
    <dgm:cxn modelId="{1BE7EBCA-C74A-7541-AD95-6AE31BFBA08D}" type="presOf" srcId="{A92A7C0E-238C-EB47-81E2-0BE18EA13300}" destId="{6E57841F-2966-B444-8F68-2D71A69A604D}" srcOrd="1" destOrd="0" presId="urn:microsoft.com/office/officeart/2005/8/layout/hList7"/>
    <dgm:cxn modelId="{ED43F8CB-3660-7A48-946C-36DA1E3EEAAB}" srcId="{9EF3DC17-CD6C-234D-A497-B0D823B85DD2}" destId="{A92A7C0E-238C-EB47-81E2-0BE18EA13300}" srcOrd="2" destOrd="0" parTransId="{ECAC08C0-DDA5-C142-9D5F-970C75FC41FB}" sibTransId="{3828F8EB-40E9-FF4E-822A-B077DA042F56}"/>
    <dgm:cxn modelId="{123AE8CE-A2FA-5743-B0E6-BE6068B096EB}" type="presOf" srcId="{9EF3DC17-CD6C-234D-A497-B0D823B85DD2}" destId="{B6FE6E1A-9A00-E746-BE30-2C343885F7B1}" srcOrd="0" destOrd="0" presId="urn:microsoft.com/office/officeart/2005/8/layout/hList7"/>
    <dgm:cxn modelId="{BD5EB1D6-7800-FC41-8B93-1278DD65CADE}" srcId="{9EF3DC17-CD6C-234D-A497-B0D823B85DD2}" destId="{D55EFB1C-A267-3746-8389-B9B1904A1685}" srcOrd="0" destOrd="0" parTransId="{53A1C6D8-9EA1-C646-8E70-59219DDC4375}" sibTransId="{9C473037-CDF7-5F4E-A42E-90F112E67E1D}"/>
    <dgm:cxn modelId="{05CD86EA-3816-7242-BAC8-BBC0F90F61AD}" type="presOf" srcId="{9C473037-CDF7-5F4E-A42E-90F112E67E1D}" destId="{DD2D7FBD-11F5-8D42-BAD9-F1DF7552D229}" srcOrd="0" destOrd="0" presId="urn:microsoft.com/office/officeart/2005/8/layout/hList7"/>
    <dgm:cxn modelId="{1A09E466-4D7D-4343-B218-897DAB32E2CC}" type="presParOf" srcId="{B6FE6E1A-9A00-E746-BE30-2C343885F7B1}" destId="{F2AAD449-434A-6E45-9B86-07F9288A76AF}" srcOrd="0" destOrd="0" presId="urn:microsoft.com/office/officeart/2005/8/layout/hList7"/>
    <dgm:cxn modelId="{2F854DFF-AAD3-4B49-87EC-B8F574686A5F}" type="presParOf" srcId="{B6FE6E1A-9A00-E746-BE30-2C343885F7B1}" destId="{4A250B1E-FA30-284C-AB82-96DF48FEBB78}" srcOrd="1" destOrd="0" presId="urn:microsoft.com/office/officeart/2005/8/layout/hList7"/>
    <dgm:cxn modelId="{51F705A9-D260-A24A-B300-95ABCA11DFC5}" type="presParOf" srcId="{4A250B1E-FA30-284C-AB82-96DF48FEBB78}" destId="{3F694D15-122F-5A4B-A7CA-3988BA67E34A}" srcOrd="0" destOrd="0" presId="urn:microsoft.com/office/officeart/2005/8/layout/hList7"/>
    <dgm:cxn modelId="{301500EA-1918-A94C-AE64-3625593A901D}" type="presParOf" srcId="{3F694D15-122F-5A4B-A7CA-3988BA67E34A}" destId="{17D06193-7342-F04B-AA9D-F84946E48790}" srcOrd="0" destOrd="0" presId="urn:microsoft.com/office/officeart/2005/8/layout/hList7"/>
    <dgm:cxn modelId="{D74289F3-2B5B-BA40-BC74-6FABA5089CA0}" type="presParOf" srcId="{3F694D15-122F-5A4B-A7CA-3988BA67E34A}" destId="{7E0E0215-61D1-6F47-9DD4-85EBFE272ECD}" srcOrd="1" destOrd="0" presId="urn:microsoft.com/office/officeart/2005/8/layout/hList7"/>
    <dgm:cxn modelId="{9E297676-8690-1849-99D1-34A1E2AE639C}" type="presParOf" srcId="{3F694D15-122F-5A4B-A7CA-3988BA67E34A}" destId="{7EA38E63-2076-E643-A187-91E1F9CBE6E4}" srcOrd="2" destOrd="0" presId="urn:microsoft.com/office/officeart/2005/8/layout/hList7"/>
    <dgm:cxn modelId="{4ACDB8FC-30A3-714B-A8FB-1F10CAE5AC7B}" type="presParOf" srcId="{3F694D15-122F-5A4B-A7CA-3988BA67E34A}" destId="{698CE9C6-7C28-454A-9D7E-E299641BE054}" srcOrd="3" destOrd="0" presId="urn:microsoft.com/office/officeart/2005/8/layout/hList7"/>
    <dgm:cxn modelId="{ECC333BD-9B0B-2349-8C7B-1B2F6D7E64F3}" type="presParOf" srcId="{4A250B1E-FA30-284C-AB82-96DF48FEBB78}" destId="{DD2D7FBD-11F5-8D42-BAD9-F1DF7552D229}" srcOrd="1" destOrd="0" presId="urn:microsoft.com/office/officeart/2005/8/layout/hList7"/>
    <dgm:cxn modelId="{1E8E1FCA-2659-E743-8377-F3CD7D7FAB5F}" type="presParOf" srcId="{4A250B1E-FA30-284C-AB82-96DF48FEBB78}" destId="{D56156F0-5FB5-6E4A-8319-BA80C3F95D20}" srcOrd="2" destOrd="0" presId="urn:microsoft.com/office/officeart/2005/8/layout/hList7"/>
    <dgm:cxn modelId="{21C0CE93-7C4A-A245-8A4A-A2D898F19B9B}" type="presParOf" srcId="{D56156F0-5FB5-6E4A-8319-BA80C3F95D20}" destId="{3433AA32-BB0D-E740-85FA-67AFE291637A}" srcOrd="0" destOrd="0" presId="urn:microsoft.com/office/officeart/2005/8/layout/hList7"/>
    <dgm:cxn modelId="{277311E8-A3B3-EB46-BC72-2F8302D60542}" type="presParOf" srcId="{D56156F0-5FB5-6E4A-8319-BA80C3F95D20}" destId="{27D0D698-EFF5-C64F-A6F7-3BF846B3E94D}" srcOrd="1" destOrd="0" presId="urn:microsoft.com/office/officeart/2005/8/layout/hList7"/>
    <dgm:cxn modelId="{B6A20EA1-7E5D-9843-8E33-BE3DA7904C51}" type="presParOf" srcId="{D56156F0-5FB5-6E4A-8319-BA80C3F95D20}" destId="{0AA49C66-563F-DC4E-B4E6-5C152E8FC86C}" srcOrd="2" destOrd="0" presId="urn:microsoft.com/office/officeart/2005/8/layout/hList7"/>
    <dgm:cxn modelId="{9DDD6C99-D48D-5845-84A0-1B586A40BD34}" type="presParOf" srcId="{D56156F0-5FB5-6E4A-8319-BA80C3F95D20}" destId="{4082A231-1A7B-C047-A14E-28AFEB964C94}" srcOrd="3" destOrd="0" presId="urn:microsoft.com/office/officeart/2005/8/layout/hList7"/>
    <dgm:cxn modelId="{315A0DA7-73F1-B049-B132-EA63B864A6DC}" type="presParOf" srcId="{4A250B1E-FA30-284C-AB82-96DF48FEBB78}" destId="{61038CE2-3063-A745-8BBE-350DDF6C706F}" srcOrd="3" destOrd="0" presId="urn:microsoft.com/office/officeart/2005/8/layout/hList7"/>
    <dgm:cxn modelId="{7C9E3C65-44E9-4E42-A60A-2086D5397D8D}" type="presParOf" srcId="{4A250B1E-FA30-284C-AB82-96DF48FEBB78}" destId="{5C16348B-479C-414E-9CB8-B50C3CB0F419}" srcOrd="4" destOrd="0" presId="urn:microsoft.com/office/officeart/2005/8/layout/hList7"/>
    <dgm:cxn modelId="{31B89468-7CD9-574E-88FF-8D212388E7B6}" type="presParOf" srcId="{5C16348B-479C-414E-9CB8-B50C3CB0F419}" destId="{3CDD853D-2991-3044-8B8B-15FD1617F579}" srcOrd="0" destOrd="0" presId="urn:microsoft.com/office/officeart/2005/8/layout/hList7"/>
    <dgm:cxn modelId="{5767FFF1-EA2E-EF46-BF50-DAD16705BE86}" type="presParOf" srcId="{5C16348B-479C-414E-9CB8-B50C3CB0F419}" destId="{6E57841F-2966-B444-8F68-2D71A69A604D}" srcOrd="1" destOrd="0" presId="urn:microsoft.com/office/officeart/2005/8/layout/hList7"/>
    <dgm:cxn modelId="{BA60583C-9AAF-794C-A823-4777C03AF421}" type="presParOf" srcId="{5C16348B-479C-414E-9CB8-B50C3CB0F419}" destId="{4D6B7BC3-C0E0-EC4B-BCF4-030A3B8E1ABE}" srcOrd="2" destOrd="0" presId="urn:microsoft.com/office/officeart/2005/8/layout/hList7"/>
    <dgm:cxn modelId="{4201948C-52B0-6C45-A720-E578244EAE19}" type="presParOf" srcId="{5C16348B-479C-414E-9CB8-B50C3CB0F419}" destId="{638E1A3A-B05C-EC4E-89E1-ACE5578DA991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43FB1C64-B559-4F0C-BF6F-1F3CB41DA7CB}" type="doc">
      <dgm:prSet loTypeId="urn:microsoft.com/office/officeart/2005/8/layout/vList3" loCatId="picture" qsTypeId="urn:microsoft.com/office/officeart/2005/8/quickstyle/3d1" qsCatId="3D" csTypeId="urn:microsoft.com/office/officeart/2005/8/colors/accent3_1" csCatId="accent3" phldr="1"/>
      <dgm:spPr/>
      <dgm:t>
        <a:bodyPr/>
        <a:lstStyle/>
        <a:p>
          <a:endParaRPr lang="ru-RU"/>
        </a:p>
      </dgm:t>
    </dgm:pt>
    <dgm:pt modelId="{B789E285-BA95-48E4-95A3-346E3B0B045E}">
      <dgm:prSet custT="1"/>
      <dgm:spPr/>
      <dgm:t>
        <a:bodyPr/>
        <a:lstStyle/>
        <a:p>
          <a:pPr rtl="0"/>
          <a:r>
            <a:rPr lang="ru-RU" sz="1800" b="1" i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Как и сколько доходов может принести реализация проектов? </a:t>
          </a:r>
        </a:p>
      </dgm:t>
    </dgm:pt>
    <dgm:pt modelId="{21846A04-DE4A-47D2-B7CA-BBBE2751296A}" type="parTrans" cxnId="{CE61AB23-CD26-4905-BF82-ECC66599BE07}">
      <dgm:prSet/>
      <dgm:spPr/>
      <dgm:t>
        <a:bodyPr/>
        <a:lstStyle/>
        <a:p>
          <a:endParaRPr lang="ru-RU" sz="1800"/>
        </a:p>
      </dgm:t>
    </dgm:pt>
    <dgm:pt modelId="{5698F014-3C97-462A-AC6A-7F47EEE7DAB3}" type="sibTrans" cxnId="{CE61AB23-CD26-4905-BF82-ECC66599BE07}">
      <dgm:prSet/>
      <dgm:spPr/>
      <dgm:t>
        <a:bodyPr/>
        <a:lstStyle/>
        <a:p>
          <a:endParaRPr lang="ru-RU" sz="1800"/>
        </a:p>
      </dgm:t>
    </dgm:pt>
    <dgm:pt modelId="{53982E89-DE7A-4798-BC6A-E2B0F842F2CA}">
      <dgm:prSet custT="1"/>
      <dgm:spPr/>
      <dgm:t>
        <a:bodyPr/>
        <a:lstStyle/>
        <a:p>
          <a:pPr rtl="0"/>
          <a:r>
            <a:rPr lang="ru-RU" sz="1800" b="1" i="1" dirty="0"/>
            <a:t>Как технологическое решение позволит сократить затраты?</a:t>
          </a:r>
          <a:endParaRPr lang="ru-RU" sz="1800" dirty="0"/>
        </a:p>
      </dgm:t>
    </dgm:pt>
    <dgm:pt modelId="{46199B46-7E42-4D02-B21B-60E087A0BAB5}" type="parTrans" cxnId="{7D80020B-4598-4AEC-826D-20459888BAEE}">
      <dgm:prSet/>
      <dgm:spPr/>
      <dgm:t>
        <a:bodyPr/>
        <a:lstStyle/>
        <a:p>
          <a:endParaRPr lang="ru-RU" sz="1800"/>
        </a:p>
      </dgm:t>
    </dgm:pt>
    <dgm:pt modelId="{A1BCB046-D06F-4FF5-91E5-FA7A80520F4F}" type="sibTrans" cxnId="{7D80020B-4598-4AEC-826D-20459888BAEE}">
      <dgm:prSet/>
      <dgm:spPr/>
      <dgm:t>
        <a:bodyPr/>
        <a:lstStyle/>
        <a:p>
          <a:endParaRPr lang="ru-RU" sz="1800"/>
        </a:p>
      </dgm:t>
    </dgm:pt>
    <dgm:pt modelId="{1DDB1513-C147-411E-8C56-1481E10CFE51}">
      <dgm:prSet custT="1"/>
      <dgm:spPr/>
      <dgm:t>
        <a:bodyPr/>
        <a:lstStyle/>
        <a:p>
          <a:pPr rtl="0"/>
          <a:r>
            <a:rPr lang="ru-RU" sz="1800" b="1" i="1" dirty="0"/>
            <a:t>Какие другие эффекты несет реализация проекта (безопасность, надежность, экология)?</a:t>
          </a:r>
        </a:p>
        <a:p>
          <a:pPr rtl="0"/>
          <a:r>
            <a:rPr lang="ru-RU" sz="1800" b="1" i="1" dirty="0"/>
            <a:t> Как их </a:t>
          </a:r>
          <a:r>
            <a:rPr lang="ru-RU" sz="1800" b="1" i="1" dirty="0" err="1"/>
            <a:t>монетизировать</a:t>
          </a:r>
          <a:r>
            <a:rPr lang="ru-RU" sz="1800" b="1" i="1" dirty="0"/>
            <a:t>?</a:t>
          </a:r>
          <a:endParaRPr lang="ru-RU" sz="1800" dirty="0"/>
        </a:p>
      </dgm:t>
    </dgm:pt>
    <dgm:pt modelId="{44F56E46-3A93-4F0D-A060-A304A8E5D8A9}" type="parTrans" cxnId="{8DA7665A-60C2-4E8A-85BE-7B9D7A376EB2}">
      <dgm:prSet/>
      <dgm:spPr/>
      <dgm:t>
        <a:bodyPr/>
        <a:lstStyle/>
        <a:p>
          <a:endParaRPr lang="ru-RU" sz="1800"/>
        </a:p>
      </dgm:t>
    </dgm:pt>
    <dgm:pt modelId="{77BBBA1B-0F09-4D36-A546-9AD8520809E9}" type="sibTrans" cxnId="{8DA7665A-60C2-4E8A-85BE-7B9D7A376EB2}">
      <dgm:prSet/>
      <dgm:spPr/>
      <dgm:t>
        <a:bodyPr/>
        <a:lstStyle/>
        <a:p>
          <a:endParaRPr lang="ru-RU" sz="1800"/>
        </a:p>
      </dgm:t>
    </dgm:pt>
    <dgm:pt modelId="{EAC793C7-45AC-469D-9521-45575445F8DC}" type="pres">
      <dgm:prSet presAssocID="{43FB1C64-B559-4F0C-BF6F-1F3CB41DA7CB}" presName="linearFlow" presStyleCnt="0">
        <dgm:presLayoutVars>
          <dgm:dir/>
          <dgm:resizeHandles val="exact"/>
        </dgm:presLayoutVars>
      </dgm:prSet>
      <dgm:spPr/>
    </dgm:pt>
    <dgm:pt modelId="{CFA62747-28E1-4A7B-806D-6A97F792644F}" type="pres">
      <dgm:prSet presAssocID="{B789E285-BA95-48E4-95A3-346E3B0B045E}" presName="composite" presStyleCnt="0"/>
      <dgm:spPr/>
    </dgm:pt>
    <dgm:pt modelId="{0F420982-99BF-4461-8E93-4C19C09D620C}" type="pres">
      <dgm:prSet presAssocID="{B789E285-BA95-48E4-95A3-346E3B0B045E}" presName="imgShp" presStyleLbl="fgImgPlace1" presStyleIdx="0" presStyleCnt="3" custLinFactX="-33593" custLinFactNeighborX="-100000" custLinFactNeighborY="6127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1000" b="-11000"/>
          </a:stretch>
        </a:blipFill>
      </dgm:spPr>
    </dgm:pt>
    <dgm:pt modelId="{F69E5462-8C78-4032-9531-B8BEF2CDCD9F}" type="pres">
      <dgm:prSet presAssocID="{B789E285-BA95-48E4-95A3-346E3B0B045E}" presName="txShp" presStyleLbl="node1" presStyleIdx="0" presStyleCnt="3" custScaleX="120755">
        <dgm:presLayoutVars>
          <dgm:bulletEnabled val="1"/>
        </dgm:presLayoutVars>
      </dgm:prSet>
      <dgm:spPr/>
    </dgm:pt>
    <dgm:pt modelId="{0CA02EEA-92AE-48C4-9696-E3BD38E3B13B}" type="pres">
      <dgm:prSet presAssocID="{5698F014-3C97-462A-AC6A-7F47EEE7DAB3}" presName="spacing" presStyleCnt="0"/>
      <dgm:spPr/>
    </dgm:pt>
    <dgm:pt modelId="{0950CC5A-5FE4-4ED7-89B9-44DED90D5123}" type="pres">
      <dgm:prSet presAssocID="{53982E89-DE7A-4798-BC6A-E2B0F842F2CA}" presName="composite" presStyleCnt="0"/>
      <dgm:spPr/>
    </dgm:pt>
    <dgm:pt modelId="{4B61F0B4-D5A6-4FB4-8DBD-B91168D396A5}" type="pres">
      <dgm:prSet presAssocID="{53982E89-DE7A-4798-BC6A-E2B0F842F2CA}" presName="imgShp" presStyleLbl="fgImgPlace1" presStyleIdx="1" presStyleCnt="3" custLinFactX="-48406" custLinFactNeighborX="-100000" custLinFactNeighborY="-3468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4000" r="-34000"/>
          </a:stretch>
        </a:blipFill>
      </dgm:spPr>
    </dgm:pt>
    <dgm:pt modelId="{F9321040-47A6-4A22-A1E9-EE4A69F010BF}" type="pres">
      <dgm:prSet presAssocID="{53982E89-DE7A-4798-BC6A-E2B0F842F2CA}" presName="txShp" presStyleLbl="node1" presStyleIdx="1" presStyleCnt="3" custScaleX="120755">
        <dgm:presLayoutVars>
          <dgm:bulletEnabled val="1"/>
        </dgm:presLayoutVars>
      </dgm:prSet>
      <dgm:spPr/>
    </dgm:pt>
    <dgm:pt modelId="{80811EFC-DD45-4952-AC67-2FE5C1EA079F}" type="pres">
      <dgm:prSet presAssocID="{A1BCB046-D06F-4FF5-91E5-FA7A80520F4F}" presName="spacing" presStyleCnt="0"/>
      <dgm:spPr/>
    </dgm:pt>
    <dgm:pt modelId="{EE63B3C5-EE3A-4752-98B6-68A1821D7C3C}" type="pres">
      <dgm:prSet presAssocID="{1DDB1513-C147-411E-8C56-1481E10CFE51}" presName="composite" presStyleCnt="0"/>
      <dgm:spPr/>
    </dgm:pt>
    <dgm:pt modelId="{2919EF31-0346-4829-BC88-416961FBE913}" type="pres">
      <dgm:prSet presAssocID="{1DDB1513-C147-411E-8C56-1481E10CFE51}" presName="imgShp" presStyleLbl="fgImgPlace1" presStyleIdx="2" presStyleCnt="3" custLinFactX="-48406" custLinFactNeighborX="-100000" custLinFactNeighborY="-3277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000" b="-2000"/>
          </a:stretch>
        </a:blipFill>
      </dgm:spPr>
    </dgm:pt>
    <dgm:pt modelId="{4A65EAAE-019F-45A2-8C5B-B010F80D1B87}" type="pres">
      <dgm:prSet presAssocID="{1DDB1513-C147-411E-8C56-1481E10CFE51}" presName="txShp" presStyleLbl="node1" presStyleIdx="2" presStyleCnt="3" custScaleX="120755">
        <dgm:presLayoutVars>
          <dgm:bulletEnabled val="1"/>
        </dgm:presLayoutVars>
      </dgm:prSet>
      <dgm:spPr/>
    </dgm:pt>
  </dgm:ptLst>
  <dgm:cxnLst>
    <dgm:cxn modelId="{7D80020B-4598-4AEC-826D-20459888BAEE}" srcId="{43FB1C64-B559-4F0C-BF6F-1F3CB41DA7CB}" destId="{53982E89-DE7A-4798-BC6A-E2B0F842F2CA}" srcOrd="1" destOrd="0" parTransId="{46199B46-7E42-4D02-B21B-60E087A0BAB5}" sibTransId="{A1BCB046-D06F-4FF5-91E5-FA7A80520F4F}"/>
    <dgm:cxn modelId="{6AEE891E-4996-4D73-8D28-C0F751DF656C}" type="presOf" srcId="{43FB1C64-B559-4F0C-BF6F-1F3CB41DA7CB}" destId="{EAC793C7-45AC-469D-9521-45575445F8DC}" srcOrd="0" destOrd="0" presId="urn:microsoft.com/office/officeart/2005/8/layout/vList3"/>
    <dgm:cxn modelId="{CE61AB23-CD26-4905-BF82-ECC66599BE07}" srcId="{43FB1C64-B559-4F0C-BF6F-1F3CB41DA7CB}" destId="{B789E285-BA95-48E4-95A3-346E3B0B045E}" srcOrd="0" destOrd="0" parTransId="{21846A04-DE4A-47D2-B7CA-BBBE2751296A}" sibTransId="{5698F014-3C97-462A-AC6A-7F47EEE7DAB3}"/>
    <dgm:cxn modelId="{8DA7665A-60C2-4E8A-85BE-7B9D7A376EB2}" srcId="{43FB1C64-B559-4F0C-BF6F-1F3CB41DA7CB}" destId="{1DDB1513-C147-411E-8C56-1481E10CFE51}" srcOrd="2" destOrd="0" parTransId="{44F56E46-3A93-4F0D-A060-A304A8E5D8A9}" sibTransId="{77BBBA1B-0F09-4D36-A546-9AD8520809E9}"/>
    <dgm:cxn modelId="{802DD07B-BA6B-4533-AD2B-5EEA1B5E969E}" type="presOf" srcId="{B789E285-BA95-48E4-95A3-346E3B0B045E}" destId="{F69E5462-8C78-4032-9531-B8BEF2CDCD9F}" srcOrd="0" destOrd="0" presId="urn:microsoft.com/office/officeart/2005/8/layout/vList3"/>
    <dgm:cxn modelId="{E55F878A-0412-4BE1-8F9A-CD3BD9407A0D}" type="presOf" srcId="{1DDB1513-C147-411E-8C56-1481E10CFE51}" destId="{4A65EAAE-019F-45A2-8C5B-B010F80D1B87}" srcOrd="0" destOrd="0" presId="urn:microsoft.com/office/officeart/2005/8/layout/vList3"/>
    <dgm:cxn modelId="{AEC28E93-C05D-4638-8B4B-A3EBB1BED924}" type="presOf" srcId="{53982E89-DE7A-4798-BC6A-E2B0F842F2CA}" destId="{F9321040-47A6-4A22-A1E9-EE4A69F010BF}" srcOrd="0" destOrd="0" presId="urn:microsoft.com/office/officeart/2005/8/layout/vList3"/>
    <dgm:cxn modelId="{20C36896-F6B6-408B-BC1E-BFECC132F658}" type="presParOf" srcId="{EAC793C7-45AC-469D-9521-45575445F8DC}" destId="{CFA62747-28E1-4A7B-806D-6A97F792644F}" srcOrd="0" destOrd="0" presId="urn:microsoft.com/office/officeart/2005/8/layout/vList3"/>
    <dgm:cxn modelId="{5E9DF583-F436-4BBE-9AE9-DED87C549B32}" type="presParOf" srcId="{CFA62747-28E1-4A7B-806D-6A97F792644F}" destId="{0F420982-99BF-4461-8E93-4C19C09D620C}" srcOrd="0" destOrd="0" presId="urn:microsoft.com/office/officeart/2005/8/layout/vList3"/>
    <dgm:cxn modelId="{4A420CA6-5161-468D-BF49-48E12B123686}" type="presParOf" srcId="{CFA62747-28E1-4A7B-806D-6A97F792644F}" destId="{F69E5462-8C78-4032-9531-B8BEF2CDCD9F}" srcOrd="1" destOrd="0" presId="urn:microsoft.com/office/officeart/2005/8/layout/vList3"/>
    <dgm:cxn modelId="{28BF7576-3743-4824-B7C4-D15E5DF71A8A}" type="presParOf" srcId="{EAC793C7-45AC-469D-9521-45575445F8DC}" destId="{0CA02EEA-92AE-48C4-9696-E3BD38E3B13B}" srcOrd="1" destOrd="0" presId="urn:microsoft.com/office/officeart/2005/8/layout/vList3"/>
    <dgm:cxn modelId="{E3856EC3-FDD8-4859-8C79-8689F7DAC5FA}" type="presParOf" srcId="{EAC793C7-45AC-469D-9521-45575445F8DC}" destId="{0950CC5A-5FE4-4ED7-89B9-44DED90D5123}" srcOrd="2" destOrd="0" presId="urn:microsoft.com/office/officeart/2005/8/layout/vList3"/>
    <dgm:cxn modelId="{214A5C1E-157F-4E0B-B212-50ACFCDAD1BA}" type="presParOf" srcId="{0950CC5A-5FE4-4ED7-89B9-44DED90D5123}" destId="{4B61F0B4-D5A6-4FB4-8DBD-B91168D396A5}" srcOrd="0" destOrd="0" presId="urn:microsoft.com/office/officeart/2005/8/layout/vList3"/>
    <dgm:cxn modelId="{42F58669-7C74-4E65-96B7-DB85C393D6A3}" type="presParOf" srcId="{0950CC5A-5FE4-4ED7-89B9-44DED90D5123}" destId="{F9321040-47A6-4A22-A1E9-EE4A69F010BF}" srcOrd="1" destOrd="0" presId="urn:microsoft.com/office/officeart/2005/8/layout/vList3"/>
    <dgm:cxn modelId="{F3AE1254-287A-48ED-84F0-1FEC3068C8F9}" type="presParOf" srcId="{EAC793C7-45AC-469D-9521-45575445F8DC}" destId="{80811EFC-DD45-4952-AC67-2FE5C1EA079F}" srcOrd="3" destOrd="0" presId="urn:microsoft.com/office/officeart/2005/8/layout/vList3"/>
    <dgm:cxn modelId="{26298A08-DCC4-4103-9F58-D8A68DB9C77E}" type="presParOf" srcId="{EAC793C7-45AC-469D-9521-45575445F8DC}" destId="{EE63B3C5-EE3A-4752-98B6-68A1821D7C3C}" srcOrd="4" destOrd="0" presId="urn:microsoft.com/office/officeart/2005/8/layout/vList3"/>
    <dgm:cxn modelId="{4E6D1650-474D-4187-B045-13E92DE89C37}" type="presParOf" srcId="{EE63B3C5-EE3A-4752-98B6-68A1821D7C3C}" destId="{2919EF31-0346-4829-BC88-416961FBE913}" srcOrd="0" destOrd="0" presId="urn:microsoft.com/office/officeart/2005/8/layout/vList3"/>
    <dgm:cxn modelId="{ED290E80-4A9F-4D95-AC49-7E07C55938E3}" type="presParOf" srcId="{EE63B3C5-EE3A-4752-98B6-68A1821D7C3C}" destId="{4A65EAAE-019F-45A2-8C5B-B010F80D1B87}" srcOrd="1" destOrd="0" presId="urn:microsoft.com/office/officeart/2005/8/layout/vList3"/>
  </dgm:cxnLst>
  <dgm:bg>
    <a:solidFill>
      <a:schemeClr val="lt1">
        <a:hueOff val="0"/>
        <a:satOff val="0"/>
        <a:lumOff val="0"/>
      </a:schemeClr>
    </a:solidFill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80B2B927-2B91-1E4F-8C88-4C3C302C40FE}" type="doc">
      <dgm:prSet loTypeId="urn:microsoft.com/office/officeart/2005/8/layout/vList2" loCatId="list" qsTypeId="urn:microsoft.com/office/officeart/2005/8/quickstyle/simple4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393002CC-FCD5-B241-BA4E-083AF29A784C}">
      <dgm:prSet/>
      <dgm:spPr/>
      <dgm:t>
        <a:bodyPr/>
        <a:lstStyle/>
        <a:p>
          <a:r>
            <a:rPr lang="ru-RU" b="1" dirty="0">
              <a:latin typeface="Calibri" panose="020F0502020204030204" pitchFamily="34" charset="0"/>
              <a:cs typeface="Calibri" panose="020F0502020204030204" pitchFamily="34" charset="0"/>
            </a:rPr>
            <a:t>Какие задачи решает проектное решение? </a:t>
          </a:r>
          <a:endParaRPr lang="ru-RU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261A739-5CE0-FD45-AD63-4810E5B7BEF9}" type="parTrans" cxnId="{5222988A-E7F9-4F4E-A5D0-2214D7BE2990}">
      <dgm:prSet/>
      <dgm:spPr/>
      <dgm:t>
        <a:bodyPr/>
        <a:lstStyle/>
        <a:p>
          <a:endParaRPr lang="ru-RU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8A0900A-2A7A-6E43-89D3-98B4C1AE48BB}" type="sibTrans" cxnId="{5222988A-E7F9-4F4E-A5D0-2214D7BE2990}">
      <dgm:prSet/>
      <dgm:spPr/>
      <dgm:t>
        <a:bodyPr/>
        <a:lstStyle/>
        <a:p>
          <a:endParaRPr lang="ru-RU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717C679-7FC0-B144-96F2-4404DE708B55}">
      <dgm:prSet/>
      <dgm:spPr/>
      <dgm:t>
        <a:bodyPr/>
        <a:lstStyle/>
        <a:p>
          <a:r>
            <a:rPr lang="en-US" dirty="0" err="1">
              <a:latin typeface="Calibri" panose="020F0502020204030204" pitchFamily="34" charset="0"/>
              <a:cs typeface="Calibri" panose="020F0502020204030204" pitchFamily="34" charset="0"/>
            </a:rPr>
            <a:t>Повышение</a:t>
          </a:r>
          <a:r>
            <a:rPr lang="en-US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dirty="0" err="1">
              <a:latin typeface="Calibri" panose="020F0502020204030204" pitchFamily="34" charset="0"/>
              <a:cs typeface="Calibri" panose="020F0502020204030204" pitchFamily="34" charset="0"/>
            </a:rPr>
            <a:t>надежности</a:t>
          </a:r>
          <a:r>
            <a:rPr lang="en-US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dirty="0" err="1">
              <a:latin typeface="Calibri" panose="020F0502020204030204" pitchFamily="34" charset="0"/>
              <a:cs typeface="Calibri" panose="020F0502020204030204" pitchFamily="34" charset="0"/>
            </a:rPr>
            <a:t>работы</a:t>
          </a:r>
          <a:r>
            <a:rPr lang="en-US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dirty="0" err="1">
              <a:latin typeface="Calibri" panose="020F0502020204030204" pitchFamily="34" charset="0"/>
              <a:cs typeface="Calibri" panose="020F0502020204030204" pitchFamily="34" charset="0"/>
            </a:rPr>
            <a:t>системы</a:t>
          </a:r>
          <a:r>
            <a:rPr lang="en-US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dirty="0" err="1">
              <a:latin typeface="Calibri" panose="020F0502020204030204" pitchFamily="34" charset="0"/>
              <a:cs typeface="Calibri" panose="020F0502020204030204" pitchFamily="34" charset="0"/>
            </a:rPr>
            <a:t>охлажднения</a:t>
          </a:r>
          <a:r>
            <a:rPr lang="ru-RU" dirty="0">
              <a:latin typeface="Calibri" panose="020F0502020204030204" pitchFamily="34" charset="0"/>
              <a:cs typeface="Calibri" panose="020F0502020204030204" pitchFamily="34" charset="0"/>
            </a:rPr>
            <a:t>. Бесперебойная работа системы охлаждения.</a:t>
          </a:r>
        </a:p>
      </dgm:t>
    </dgm:pt>
    <dgm:pt modelId="{8C9DBC7D-86C6-A549-93B9-482B20257C49}" type="parTrans" cxnId="{1701C41A-DB72-344A-B37C-809592B6942F}">
      <dgm:prSet/>
      <dgm:spPr/>
      <dgm:t>
        <a:bodyPr/>
        <a:lstStyle/>
        <a:p>
          <a:endParaRPr lang="ru-RU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A17DDC3-96D0-E24E-9A71-B111CEAE1EFE}" type="sibTrans" cxnId="{1701C41A-DB72-344A-B37C-809592B6942F}">
      <dgm:prSet/>
      <dgm:spPr/>
      <dgm:t>
        <a:bodyPr/>
        <a:lstStyle/>
        <a:p>
          <a:endParaRPr lang="ru-RU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03F1295-D3F1-4144-A4D9-6182C1F5548D}">
      <dgm:prSet/>
      <dgm:spPr/>
      <dgm:t>
        <a:bodyPr/>
        <a:lstStyle/>
        <a:p>
          <a:r>
            <a:rPr lang="en-US" dirty="0" err="1">
              <a:latin typeface="Calibri" panose="020F0502020204030204" pitchFamily="34" charset="0"/>
              <a:cs typeface="Calibri" panose="020F0502020204030204" pitchFamily="34" charset="0"/>
            </a:rPr>
            <a:t>Повышение</a:t>
          </a:r>
          <a:r>
            <a:rPr lang="en-US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dirty="0" err="1">
              <a:latin typeface="Calibri" panose="020F0502020204030204" pitchFamily="34" charset="0"/>
              <a:cs typeface="Calibri" panose="020F0502020204030204" pitchFamily="34" charset="0"/>
            </a:rPr>
            <a:t>надежности</a:t>
          </a:r>
          <a:r>
            <a:rPr lang="en-US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dirty="0" err="1">
              <a:latin typeface="Calibri" panose="020F0502020204030204" pitchFamily="34" charset="0"/>
              <a:cs typeface="Calibri" panose="020F0502020204030204" pitchFamily="34" charset="0"/>
            </a:rPr>
            <a:t>работы</a:t>
          </a:r>
          <a:r>
            <a:rPr lang="en-US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dirty="0" err="1">
              <a:latin typeface="Calibri" panose="020F0502020204030204" pitchFamily="34" charset="0"/>
              <a:cs typeface="Calibri" panose="020F0502020204030204" pitchFamily="34" charset="0"/>
            </a:rPr>
            <a:t>трансформатора</a:t>
          </a:r>
          <a:endParaRPr lang="ru-RU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8982F92-AC02-4C43-86A1-3A886717B6E0}" type="parTrans" cxnId="{DC88083C-CCA4-BD45-B68A-72E1722EF586}">
      <dgm:prSet/>
      <dgm:spPr/>
      <dgm:t>
        <a:bodyPr/>
        <a:lstStyle/>
        <a:p>
          <a:endParaRPr lang="ru-RU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CE544FBF-2236-FB4C-9BCE-2820805C42A7}" type="sibTrans" cxnId="{DC88083C-CCA4-BD45-B68A-72E1722EF586}">
      <dgm:prSet/>
      <dgm:spPr/>
      <dgm:t>
        <a:bodyPr/>
        <a:lstStyle/>
        <a:p>
          <a:endParaRPr lang="ru-RU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53871C2-BF34-674D-B4EC-3730D29880AF}">
      <dgm:prSet/>
      <dgm:spPr/>
      <dgm:t>
        <a:bodyPr/>
        <a:lstStyle/>
        <a:p>
          <a:r>
            <a:rPr lang="en-US" dirty="0" err="1">
              <a:latin typeface="Calibri" panose="020F0502020204030204" pitchFamily="34" charset="0"/>
              <a:cs typeface="Calibri" panose="020F0502020204030204" pitchFamily="34" charset="0"/>
            </a:rPr>
            <a:t>Снижение</a:t>
          </a:r>
          <a:r>
            <a:rPr lang="en-US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dirty="0" err="1">
              <a:latin typeface="Calibri" panose="020F0502020204030204" pitchFamily="34" charset="0"/>
              <a:cs typeface="Calibri" panose="020F0502020204030204" pitchFamily="34" charset="0"/>
            </a:rPr>
            <a:t>эксплуатационных</a:t>
          </a:r>
          <a:r>
            <a:rPr lang="en-US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dirty="0" err="1">
              <a:latin typeface="Calibri" panose="020F0502020204030204" pitchFamily="34" charset="0"/>
              <a:cs typeface="Calibri" panose="020F0502020204030204" pitchFamily="34" charset="0"/>
            </a:rPr>
            <a:t>издержек</a:t>
          </a:r>
          <a:r>
            <a:rPr lang="en-US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dirty="0" err="1">
              <a:latin typeface="Calibri" panose="020F0502020204030204" pitchFamily="34" charset="0"/>
              <a:cs typeface="Calibri" panose="020F0502020204030204" pitchFamily="34" charset="0"/>
            </a:rPr>
            <a:t>на</a:t>
          </a:r>
          <a:r>
            <a:rPr lang="en-US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dirty="0" err="1">
              <a:latin typeface="Calibri" panose="020F0502020204030204" pitchFamily="34" charset="0"/>
              <a:cs typeface="Calibri" panose="020F0502020204030204" pitchFamily="34" charset="0"/>
            </a:rPr>
            <a:t>регулярную</a:t>
          </a:r>
          <a:r>
            <a:rPr lang="en-US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dirty="0" err="1">
              <a:latin typeface="Calibri" panose="020F0502020204030204" pitchFamily="34" charset="0"/>
              <a:cs typeface="Calibri" panose="020F0502020204030204" pitchFamily="34" charset="0"/>
            </a:rPr>
            <a:t>периодическую</a:t>
          </a:r>
          <a:r>
            <a:rPr lang="en-US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dirty="0" err="1">
              <a:latin typeface="Calibri" panose="020F0502020204030204" pitchFamily="34" charset="0"/>
              <a:cs typeface="Calibri" panose="020F0502020204030204" pitchFamily="34" charset="0"/>
            </a:rPr>
            <a:t>промывку</a:t>
          </a:r>
          <a:r>
            <a:rPr lang="en-US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dirty="0" err="1">
              <a:latin typeface="Calibri" panose="020F0502020204030204" pitchFamily="34" charset="0"/>
              <a:cs typeface="Calibri" panose="020F0502020204030204" pitchFamily="34" charset="0"/>
            </a:rPr>
            <a:t>системы</a:t>
          </a:r>
          <a:r>
            <a:rPr lang="en-US" dirty="0">
              <a:latin typeface="Calibri" panose="020F0502020204030204" pitchFamily="34" charset="0"/>
              <a:cs typeface="Calibri" panose="020F0502020204030204" pitchFamily="34" charset="0"/>
            </a:rPr>
            <a:t>.</a:t>
          </a:r>
          <a:endParaRPr lang="ru-RU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CC2A202-FDB2-054D-AD35-26A5536EA73B}" type="parTrans" cxnId="{F0ED1FA3-6B94-2244-80CB-36652F7E45A3}">
      <dgm:prSet/>
      <dgm:spPr/>
      <dgm:t>
        <a:bodyPr/>
        <a:lstStyle/>
        <a:p>
          <a:endParaRPr lang="ru-RU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5F4B5B4-555D-474F-AD28-A9FB03B0AAE2}" type="sibTrans" cxnId="{F0ED1FA3-6B94-2244-80CB-36652F7E45A3}">
      <dgm:prSet/>
      <dgm:spPr/>
      <dgm:t>
        <a:bodyPr/>
        <a:lstStyle/>
        <a:p>
          <a:endParaRPr lang="ru-RU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6738536-CB5F-8242-A5FD-BFF2044F2402}">
      <dgm:prSet/>
      <dgm:spPr/>
      <dgm:t>
        <a:bodyPr/>
        <a:lstStyle/>
        <a:p>
          <a:r>
            <a:rPr lang="en-US" dirty="0" err="1">
              <a:latin typeface="Calibri" panose="020F0502020204030204" pitchFamily="34" charset="0"/>
              <a:cs typeface="Calibri" panose="020F0502020204030204" pitchFamily="34" charset="0"/>
            </a:rPr>
            <a:t>Снижение</a:t>
          </a:r>
          <a:r>
            <a:rPr lang="en-US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dirty="0" err="1">
              <a:latin typeface="Calibri" panose="020F0502020204030204" pitchFamily="34" charset="0"/>
              <a:cs typeface="Calibri" panose="020F0502020204030204" pitchFamily="34" charset="0"/>
            </a:rPr>
            <a:t>роли</a:t>
          </a:r>
          <a:r>
            <a:rPr lang="en-US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dirty="0" err="1">
              <a:latin typeface="Calibri" panose="020F0502020204030204" pitchFamily="34" charset="0"/>
              <a:cs typeface="Calibri" panose="020F0502020204030204" pitchFamily="34" charset="0"/>
            </a:rPr>
            <a:t>человеческого</a:t>
          </a:r>
          <a:r>
            <a:rPr lang="en-US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dirty="0" err="1">
              <a:latin typeface="Calibri" panose="020F0502020204030204" pitchFamily="34" charset="0"/>
              <a:cs typeface="Calibri" panose="020F0502020204030204" pitchFamily="34" charset="0"/>
            </a:rPr>
            <a:t>фактора</a:t>
          </a:r>
          <a:r>
            <a:rPr lang="ru-RU" dirty="0">
              <a:latin typeface="Calibri" panose="020F0502020204030204" pitchFamily="34" charset="0"/>
              <a:cs typeface="Calibri" panose="020F0502020204030204" pitchFamily="34" charset="0"/>
            </a:rPr>
            <a:t> (ошибок, аварийных ситуаций).</a:t>
          </a:r>
        </a:p>
      </dgm:t>
    </dgm:pt>
    <dgm:pt modelId="{B0773DCE-B8C8-F942-9305-7F1AF20CE359}" type="parTrans" cxnId="{D6682E7B-3B50-3A40-88A6-D030A519DBF0}">
      <dgm:prSet/>
      <dgm:spPr/>
      <dgm:t>
        <a:bodyPr/>
        <a:lstStyle/>
        <a:p>
          <a:endParaRPr lang="ru-RU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29BC673-B0F5-8E40-9473-6BEB2C377964}" type="sibTrans" cxnId="{D6682E7B-3B50-3A40-88A6-D030A519DBF0}">
      <dgm:prSet/>
      <dgm:spPr/>
      <dgm:t>
        <a:bodyPr/>
        <a:lstStyle/>
        <a:p>
          <a:endParaRPr lang="ru-RU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03F8C42-5BEB-9A4D-B030-DEE712287600}">
      <dgm:prSet/>
      <dgm:spPr/>
      <dgm:t>
        <a:bodyPr/>
        <a:lstStyle/>
        <a:p>
          <a:r>
            <a:rPr lang="ru-RU" b="1">
              <a:latin typeface="Calibri" panose="020F0502020204030204" pitchFamily="34" charset="0"/>
              <a:cs typeface="Calibri" panose="020F0502020204030204" pitchFamily="34" charset="0"/>
            </a:rPr>
            <a:t>В какой сфере (сферах) возможно применение решения?</a:t>
          </a:r>
          <a:endParaRPr lang="ru-RU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C4EB7E3D-216C-9249-805F-38FF1FC68308}" type="parTrans" cxnId="{64876AB7-2718-D649-BD49-967A9A34B0BA}">
      <dgm:prSet/>
      <dgm:spPr/>
      <dgm:t>
        <a:bodyPr/>
        <a:lstStyle/>
        <a:p>
          <a:endParaRPr lang="ru-RU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C5B2455-D854-9B4C-ABEB-BAA20E26D3DD}" type="sibTrans" cxnId="{64876AB7-2718-D649-BD49-967A9A34B0BA}">
      <dgm:prSet/>
      <dgm:spPr/>
      <dgm:t>
        <a:bodyPr/>
        <a:lstStyle/>
        <a:p>
          <a:endParaRPr lang="ru-RU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9C6389F-78FE-F947-80C0-38B0FF357798}">
      <dgm:prSet/>
      <dgm:spPr/>
      <dgm:t>
        <a:bodyPr/>
        <a:lstStyle/>
        <a:p>
          <a:r>
            <a:rPr lang="en-US" dirty="0" err="1">
              <a:latin typeface="Calibri" panose="020F0502020204030204" pitchFamily="34" charset="0"/>
              <a:cs typeface="Calibri" panose="020F0502020204030204" pitchFamily="34" charset="0"/>
            </a:rPr>
            <a:t>Атомные</a:t>
          </a:r>
          <a:r>
            <a:rPr lang="en-US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dirty="0" err="1">
              <a:latin typeface="Calibri" panose="020F0502020204030204" pitchFamily="34" charset="0"/>
              <a:cs typeface="Calibri" panose="020F0502020204030204" pitchFamily="34" charset="0"/>
            </a:rPr>
            <a:t>и</a:t>
          </a:r>
          <a:r>
            <a:rPr lang="en-US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dirty="0" err="1">
              <a:latin typeface="Calibri" panose="020F0502020204030204" pitchFamily="34" charset="0"/>
              <a:cs typeface="Calibri" panose="020F0502020204030204" pitchFamily="34" charset="0"/>
            </a:rPr>
            <a:t>тепловые</a:t>
          </a:r>
          <a:r>
            <a:rPr lang="en-US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dirty="0" err="1">
              <a:latin typeface="Calibri" panose="020F0502020204030204" pitchFamily="34" charset="0"/>
              <a:cs typeface="Calibri" panose="020F0502020204030204" pitchFamily="34" charset="0"/>
            </a:rPr>
            <a:t>станции</a:t>
          </a:r>
          <a:endParaRPr lang="ru-RU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0C980F9-D510-1F48-B95F-95D45082BFE3}" type="parTrans" cxnId="{B981037B-E13D-934A-B0D8-A25032CC2C5A}">
      <dgm:prSet/>
      <dgm:spPr/>
      <dgm:t>
        <a:bodyPr/>
        <a:lstStyle/>
        <a:p>
          <a:endParaRPr lang="ru-RU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50A2033-716E-2049-889A-F3C800AAAA5A}" type="sibTrans" cxnId="{B981037B-E13D-934A-B0D8-A25032CC2C5A}">
      <dgm:prSet/>
      <dgm:spPr/>
      <dgm:t>
        <a:bodyPr/>
        <a:lstStyle/>
        <a:p>
          <a:endParaRPr lang="ru-RU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71AD2BC-8600-B143-BF9F-05473A30F91F}">
      <dgm:prSet/>
      <dgm:spPr/>
      <dgm:t>
        <a:bodyPr/>
        <a:lstStyle/>
        <a:p>
          <a:r>
            <a:rPr lang="ru-RU" b="1" dirty="0">
              <a:latin typeface="Calibri" panose="020F0502020204030204" pitchFamily="34" charset="0"/>
              <a:cs typeface="Calibri" panose="020F0502020204030204" pitchFamily="34" charset="0"/>
            </a:rPr>
            <a:t>Кто будет пользователем результатов проектного решения? Какую ценность для них оно несет?</a:t>
          </a:r>
          <a:endParaRPr lang="ru-RU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B480724-50C5-5C46-A46B-595C387B26C2}" type="parTrans" cxnId="{F1950D1E-10C7-E343-872B-38FE602B98C3}">
      <dgm:prSet/>
      <dgm:spPr/>
      <dgm:t>
        <a:bodyPr/>
        <a:lstStyle/>
        <a:p>
          <a:endParaRPr lang="ru-RU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A771EAD-7D8F-534B-BED3-CF7817DA6BE1}" type="sibTrans" cxnId="{F1950D1E-10C7-E343-872B-38FE602B98C3}">
      <dgm:prSet/>
      <dgm:spPr/>
      <dgm:t>
        <a:bodyPr/>
        <a:lstStyle/>
        <a:p>
          <a:endParaRPr lang="ru-RU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89E16EE-25FD-EF4E-86B1-BF2D17542466}">
      <dgm:prSet/>
      <dgm:spPr/>
      <dgm:t>
        <a:bodyPr/>
        <a:lstStyle/>
        <a:p>
          <a:r>
            <a:rPr lang="ru-RU" dirty="0">
              <a:latin typeface="Calibri" panose="020F0502020204030204" pitchFamily="34" charset="0"/>
              <a:cs typeface="Calibri" panose="020F0502020204030204" pitchFamily="34" charset="0"/>
            </a:rPr>
            <a:t>Это локальное  производственное решение, пользователем которого является служба электроснабжения объекта и подразделение обслуживающее </a:t>
          </a:r>
          <a:r>
            <a:rPr lang="en-US" b="1" dirty="0" err="1">
              <a:latin typeface="Calibri" panose="020F0502020204030204" pitchFamily="34" charset="0"/>
              <a:cs typeface="Calibri" panose="020F0502020204030204" pitchFamily="34" charset="0"/>
            </a:rPr>
            <a:t>блочн</a:t>
          </a:r>
          <a:r>
            <a:rPr lang="ru-RU" b="1" dirty="0" err="1">
              <a:latin typeface="Calibri" panose="020F0502020204030204" pitchFamily="34" charset="0"/>
              <a:cs typeface="Calibri" panose="020F0502020204030204" pitchFamily="34" charset="0"/>
            </a:rPr>
            <a:t>ый</a:t>
          </a:r>
          <a:r>
            <a:rPr lang="en-US" b="1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b="1" dirty="0" err="1">
              <a:latin typeface="Calibri" panose="020F0502020204030204" pitchFamily="34" charset="0"/>
              <a:cs typeface="Calibri" panose="020F0502020204030204" pitchFamily="34" charset="0"/>
            </a:rPr>
            <a:t>трансформатор</a:t>
          </a:r>
          <a:r>
            <a:rPr lang="en-US" b="1" dirty="0">
              <a:latin typeface="Calibri" panose="020F0502020204030204" pitchFamily="34" charset="0"/>
              <a:cs typeface="Calibri" panose="020F0502020204030204" pitchFamily="34" charset="0"/>
            </a:rPr>
            <a:t> Т-1-330</a:t>
          </a:r>
          <a:r>
            <a:rPr lang="ru-RU" b="1" dirty="0">
              <a:latin typeface="Calibri" panose="020F0502020204030204" pitchFamily="34" charset="0"/>
              <a:cs typeface="Calibri" panose="020F0502020204030204" pitchFamily="34" charset="0"/>
            </a:rPr>
            <a:t>.</a:t>
          </a:r>
          <a:r>
            <a:rPr lang="en-US" b="1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endParaRPr lang="ru-RU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56D771E-7AB5-D042-B6AE-CC547BD58D16}" type="parTrans" cxnId="{826A6F03-D1C5-F040-8D8D-39B1566A1C46}">
      <dgm:prSet/>
      <dgm:spPr/>
      <dgm:t>
        <a:bodyPr/>
        <a:lstStyle/>
        <a:p>
          <a:endParaRPr lang="ru-RU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DE75C29-34C4-794D-B322-5C63B67DDF1A}" type="sibTrans" cxnId="{826A6F03-D1C5-F040-8D8D-39B1566A1C46}">
      <dgm:prSet/>
      <dgm:spPr/>
      <dgm:t>
        <a:bodyPr/>
        <a:lstStyle/>
        <a:p>
          <a:endParaRPr lang="ru-RU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055BB8D-E2A8-0B4E-83D3-6DF951F665BD}">
      <dgm:prSet/>
      <dgm:spPr/>
      <dgm:t>
        <a:bodyPr/>
        <a:lstStyle/>
        <a:p>
          <a:r>
            <a:rPr lang="ru-RU" b="1">
              <a:latin typeface="Calibri" panose="020F0502020204030204" pitchFamily="34" charset="0"/>
              <a:cs typeface="Calibri" panose="020F0502020204030204" pitchFamily="34" charset="0"/>
            </a:rPr>
            <a:t>Как сейчас решаются вопросы (задачи), которые должно решать ваше проектное решение?</a:t>
          </a:r>
          <a:endParaRPr lang="ru-RU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BDB134B-3455-7749-B08E-3F281AC23C7E}" type="parTrans" cxnId="{8D31CCCD-C87B-9345-8DB7-BCF406AAEFA6}">
      <dgm:prSet/>
      <dgm:spPr/>
      <dgm:t>
        <a:bodyPr/>
        <a:lstStyle/>
        <a:p>
          <a:endParaRPr lang="ru-RU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7ECA985-24ED-8C45-B1D3-0E2088C88560}" type="sibTrans" cxnId="{8D31CCCD-C87B-9345-8DB7-BCF406AAEFA6}">
      <dgm:prSet/>
      <dgm:spPr/>
      <dgm:t>
        <a:bodyPr/>
        <a:lstStyle/>
        <a:p>
          <a:endParaRPr lang="ru-RU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4AB55FF-1FCA-164A-A177-E36E42BFB78A}">
      <dgm:prSet/>
      <dgm:spPr/>
      <dgm:t>
        <a:bodyPr/>
        <a:lstStyle/>
        <a:p>
          <a:r>
            <a:rPr lang="ru-RU" dirty="0">
              <a:latin typeface="Calibri" panose="020F0502020204030204" pitchFamily="34" charset="0"/>
              <a:cs typeface="Calibri" panose="020F0502020204030204" pitchFamily="34" charset="0"/>
            </a:rPr>
            <a:t>В основном на коммерческой основе за счет сторонних организаций. Очистка производится механически на действующем объекте, что повышает риски остановки работы блоков.</a:t>
          </a:r>
        </a:p>
      </dgm:t>
    </dgm:pt>
    <dgm:pt modelId="{73EFD795-D490-0E47-B2DC-9272675DB338}" type="parTrans" cxnId="{9D45DA6F-EF59-884A-A79D-0476F8274482}">
      <dgm:prSet/>
      <dgm:spPr/>
      <dgm:t>
        <a:bodyPr/>
        <a:lstStyle/>
        <a:p>
          <a:endParaRPr lang="ru-RU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07AE808-9B46-8849-AD0F-56E51DB8C79F}" type="sibTrans" cxnId="{9D45DA6F-EF59-884A-A79D-0476F8274482}">
      <dgm:prSet/>
      <dgm:spPr/>
      <dgm:t>
        <a:bodyPr/>
        <a:lstStyle/>
        <a:p>
          <a:endParaRPr lang="ru-RU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B0CA885-E7B0-CF43-853D-26BAA4F15349}">
      <dgm:prSet/>
      <dgm:spPr/>
      <dgm:t>
        <a:bodyPr/>
        <a:lstStyle/>
        <a:p>
          <a:r>
            <a:rPr lang="ru-RU" dirty="0">
              <a:latin typeface="Calibri" panose="020F0502020204030204" pitchFamily="34" charset="0"/>
              <a:cs typeface="Calibri" panose="020F0502020204030204" pitchFamily="34" charset="0"/>
            </a:rPr>
            <a:t>Будет применяться при организации процессов очистки систем, потребляющих воду из естественных природных источников.</a:t>
          </a:r>
        </a:p>
      </dgm:t>
    </dgm:pt>
    <dgm:pt modelId="{E29979BE-F354-084A-9E32-BF55B6E5AB4F}" type="parTrans" cxnId="{5EF11C2E-FE12-5948-B725-582EC7B4EA60}">
      <dgm:prSet/>
      <dgm:spPr/>
      <dgm:t>
        <a:bodyPr/>
        <a:lstStyle/>
        <a:p>
          <a:endParaRPr lang="ru-RU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B9001B5-4F2C-054E-828E-6B10B0F62ED8}" type="sibTrans" cxnId="{5EF11C2E-FE12-5948-B725-582EC7B4EA60}">
      <dgm:prSet/>
      <dgm:spPr/>
      <dgm:t>
        <a:bodyPr/>
        <a:lstStyle/>
        <a:p>
          <a:endParaRPr lang="ru-RU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70DB32A-616D-D545-BA81-B958714882B6}" type="pres">
      <dgm:prSet presAssocID="{80B2B927-2B91-1E4F-8C88-4C3C302C40FE}" presName="linear" presStyleCnt="0">
        <dgm:presLayoutVars>
          <dgm:animLvl val="lvl"/>
          <dgm:resizeHandles val="exact"/>
        </dgm:presLayoutVars>
      </dgm:prSet>
      <dgm:spPr/>
    </dgm:pt>
    <dgm:pt modelId="{A9A790C9-C8D7-6C4D-A4F7-1C2B5D6CFAFC}" type="pres">
      <dgm:prSet presAssocID="{393002CC-FCD5-B241-BA4E-083AF29A784C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13917372-C319-704F-9204-608C1EA53BC5}" type="pres">
      <dgm:prSet presAssocID="{393002CC-FCD5-B241-BA4E-083AF29A784C}" presName="childText" presStyleLbl="revTx" presStyleIdx="0" presStyleCnt="4">
        <dgm:presLayoutVars>
          <dgm:bulletEnabled val="1"/>
        </dgm:presLayoutVars>
      </dgm:prSet>
      <dgm:spPr/>
    </dgm:pt>
    <dgm:pt modelId="{802DE9EC-8185-D24C-BFCF-720BAC4B6765}" type="pres">
      <dgm:prSet presAssocID="{D03F8C42-5BEB-9A4D-B030-DEE712287600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DC94C01D-057C-CB42-8E12-F783CD0849B1}" type="pres">
      <dgm:prSet presAssocID="{D03F8C42-5BEB-9A4D-B030-DEE712287600}" presName="childText" presStyleLbl="revTx" presStyleIdx="1" presStyleCnt="4">
        <dgm:presLayoutVars>
          <dgm:bulletEnabled val="1"/>
        </dgm:presLayoutVars>
      </dgm:prSet>
      <dgm:spPr/>
    </dgm:pt>
    <dgm:pt modelId="{62881456-76B1-534B-813C-646FD62805D5}" type="pres">
      <dgm:prSet presAssocID="{871AD2BC-8600-B143-BF9F-05473A30F91F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A4535ABE-9A2C-DF46-8967-71D53B654899}" type="pres">
      <dgm:prSet presAssocID="{871AD2BC-8600-B143-BF9F-05473A30F91F}" presName="childText" presStyleLbl="revTx" presStyleIdx="2" presStyleCnt="4">
        <dgm:presLayoutVars>
          <dgm:bulletEnabled val="1"/>
        </dgm:presLayoutVars>
      </dgm:prSet>
      <dgm:spPr/>
    </dgm:pt>
    <dgm:pt modelId="{75E8AA86-0F6E-D443-8166-AB931C9FB1A5}" type="pres">
      <dgm:prSet presAssocID="{3055BB8D-E2A8-0B4E-83D3-6DF951F665BD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A260D6A0-9DA1-E546-AFCE-054794C2E382}" type="pres">
      <dgm:prSet presAssocID="{3055BB8D-E2A8-0B4E-83D3-6DF951F665BD}" presName="childText" presStyleLbl="revTx" presStyleIdx="3" presStyleCnt="4">
        <dgm:presLayoutVars>
          <dgm:bulletEnabled val="1"/>
        </dgm:presLayoutVars>
      </dgm:prSet>
      <dgm:spPr/>
    </dgm:pt>
  </dgm:ptLst>
  <dgm:cxnLst>
    <dgm:cxn modelId="{826A6F03-D1C5-F040-8D8D-39B1566A1C46}" srcId="{871AD2BC-8600-B143-BF9F-05473A30F91F}" destId="{389E16EE-25FD-EF4E-86B1-BF2D17542466}" srcOrd="0" destOrd="0" parTransId="{956D771E-7AB5-D042-B6AE-CC547BD58D16}" sibTransId="{EDE75C29-34C4-794D-B322-5C63B67DDF1A}"/>
    <dgm:cxn modelId="{539E5218-67AA-644F-B908-965D88E4096A}" type="presOf" srcId="{16738536-CB5F-8242-A5FD-BFF2044F2402}" destId="{13917372-C319-704F-9204-608C1EA53BC5}" srcOrd="0" destOrd="3" presId="urn:microsoft.com/office/officeart/2005/8/layout/vList2"/>
    <dgm:cxn modelId="{1701C41A-DB72-344A-B37C-809592B6942F}" srcId="{393002CC-FCD5-B241-BA4E-083AF29A784C}" destId="{6717C679-7FC0-B144-96F2-4404DE708B55}" srcOrd="0" destOrd="0" parTransId="{8C9DBC7D-86C6-A549-93B9-482B20257C49}" sibTransId="{8A17DDC3-96D0-E24E-9A71-B111CEAE1EFE}"/>
    <dgm:cxn modelId="{F1950D1E-10C7-E343-872B-38FE602B98C3}" srcId="{80B2B927-2B91-1E4F-8C88-4C3C302C40FE}" destId="{871AD2BC-8600-B143-BF9F-05473A30F91F}" srcOrd="2" destOrd="0" parTransId="{1B480724-50C5-5C46-A46B-595C387B26C2}" sibTransId="{FA771EAD-7D8F-534B-BED3-CF7817DA6BE1}"/>
    <dgm:cxn modelId="{5EF11C2E-FE12-5948-B725-582EC7B4EA60}" srcId="{D03F8C42-5BEB-9A4D-B030-DEE712287600}" destId="{5B0CA885-E7B0-CF43-853D-26BAA4F15349}" srcOrd="1" destOrd="0" parTransId="{E29979BE-F354-084A-9E32-BF55B6E5AB4F}" sibTransId="{3B9001B5-4F2C-054E-828E-6B10B0F62ED8}"/>
    <dgm:cxn modelId="{48C8D039-A85A-F049-B53F-098469E9D8A5}" type="presOf" srcId="{49C6389F-78FE-F947-80C0-38B0FF357798}" destId="{DC94C01D-057C-CB42-8E12-F783CD0849B1}" srcOrd="0" destOrd="0" presId="urn:microsoft.com/office/officeart/2005/8/layout/vList2"/>
    <dgm:cxn modelId="{DC88083C-CCA4-BD45-B68A-72E1722EF586}" srcId="{393002CC-FCD5-B241-BA4E-083AF29A784C}" destId="{D03F1295-D3F1-4144-A4D9-6182C1F5548D}" srcOrd="1" destOrd="0" parTransId="{D8982F92-AC02-4C43-86A1-3A886717B6E0}" sibTransId="{CE544FBF-2236-FB4C-9BCE-2820805C42A7}"/>
    <dgm:cxn modelId="{83E59549-C8BD-1947-89E0-D80B9ECB48F5}" type="presOf" srcId="{3055BB8D-E2A8-0B4E-83D3-6DF951F665BD}" destId="{75E8AA86-0F6E-D443-8166-AB931C9FB1A5}" srcOrd="0" destOrd="0" presId="urn:microsoft.com/office/officeart/2005/8/layout/vList2"/>
    <dgm:cxn modelId="{E048334A-3955-0043-B6E8-583DD70F2F1F}" type="presOf" srcId="{389E16EE-25FD-EF4E-86B1-BF2D17542466}" destId="{A4535ABE-9A2C-DF46-8967-71D53B654899}" srcOrd="0" destOrd="0" presId="urn:microsoft.com/office/officeart/2005/8/layout/vList2"/>
    <dgm:cxn modelId="{B6AA7D4D-81B2-7341-BA4F-0657FD0B1F3A}" type="presOf" srcId="{D03F1295-D3F1-4144-A4D9-6182C1F5548D}" destId="{13917372-C319-704F-9204-608C1EA53BC5}" srcOrd="0" destOrd="1" presId="urn:microsoft.com/office/officeart/2005/8/layout/vList2"/>
    <dgm:cxn modelId="{E37DB86F-68A7-F649-B851-170F5D848825}" type="presOf" srcId="{393002CC-FCD5-B241-BA4E-083AF29A784C}" destId="{A9A790C9-C8D7-6C4D-A4F7-1C2B5D6CFAFC}" srcOrd="0" destOrd="0" presId="urn:microsoft.com/office/officeart/2005/8/layout/vList2"/>
    <dgm:cxn modelId="{9D45DA6F-EF59-884A-A79D-0476F8274482}" srcId="{3055BB8D-E2A8-0B4E-83D3-6DF951F665BD}" destId="{B4AB55FF-1FCA-164A-A177-E36E42BFB78A}" srcOrd="0" destOrd="0" parTransId="{73EFD795-D490-0E47-B2DC-9272675DB338}" sibTransId="{407AE808-9B46-8849-AD0F-56E51DB8C79F}"/>
    <dgm:cxn modelId="{F6CA0351-AA26-DD48-A87D-C560A885A1D1}" type="presOf" srcId="{6717C679-7FC0-B144-96F2-4404DE708B55}" destId="{13917372-C319-704F-9204-608C1EA53BC5}" srcOrd="0" destOrd="0" presId="urn:microsoft.com/office/officeart/2005/8/layout/vList2"/>
    <dgm:cxn modelId="{1B07AC57-9829-FE4F-96CA-3E1EE9235906}" type="presOf" srcId="{80B2B927-2B91-1E4F-8C88-4C3C302C40FE}" destId="{370DB32A-616D-D545-BA81-B958714882B6}" srcOrd="0" destOrd="0" presId="urn:microsoft.com/office/officeart/2005/8/layout/vList2"/>
    <dgm:cxn modelId="{B981037B-E13D-934A-B0D8-A25032CC2C5A}" srcId="{D03F8C42-5BEB-9A4D-B030-DEE712287600}" destId="{49C6389F-78FE-F947-80C0-38B0FF357798}" srcOrd="0" destOrd="0" parTransId="{50C980F9-D510-1F48-B95F-95D45082BFE3}" sibTransId="{E50A2033-716E-2049-889A-F3C800AAAA5A}"/>
    <dgm:cxn modelId="{D6682E7B-3B50-3A40-88A6-D030A519DBF0}" srcId="{393002CC-FCD5-B241-BA4E-083AF29A784C}" destId="{16738536-CB5F-8242-A5FD-BFF2044F2402}" srcOrd="3" destOrd="0" parTransId="{B0773DCE-B8C8-F942-9305-7F1AF20CE359}" sibTransId="{029BC673-B0F5-8E40-9473-6BEB2C377964}"/>
    <dgm:cxn modelId="{5222988A-E7F9-4F4E-A5D0-2214D7BE2990}" srcId="{80B2B927-2B91-1E4F-8C88-4C3C302C40FE}" destId="{393002CC-FCD5-B241-BA4E-083AF29A784C}" srcOrd="0" destOrd="0" parTransId="{A261A739-5CE0-FD45-AD63-4810E5B7BEF9}" sibTransId="{98A0900A-2A7A-6E43-89D3-98B4C1AE48BB}"/>
    <dgm:cxn modelId="{7A25E690-790E-EB40-B502-CF23BCB060CE}" type="presOf" srcId="{D03F8C42-5BEB-9A4D-B030-DEE712287600}" destId="{802DE9EC-8185-D24C-BFCF-720BAC4B6765}" srcOrd="0" destOrd="0" presId="urn:microsoft.com/office/officeart/2005/8/layout/vList2"/>
    <dgm:cxn modelId="{8E70559F-0EF1-384F-9E3A-AC3292418830}" type="presOf" srcId="{353871C2-BF34-674D-B4EC-3730D29880AF}" destId="{13917372-C319-704F-9204-608C1EA53BC5}" srcOrd="0" destOrd="2" presId="urn:microsoft.com/office/officeart/2005/8/layout/vList2"/>
    <dgm:cxn modelId="{F3E7E2A0-A740-CD40-83EA-47606B0ECB36}" type="presOf" srcId="{5B0CA885-E7B0-CF43-853D-26BAA4F15349}" destId="{DC94C01D-057C-CB42-8E12-F783CD0849B1}" srcOrd="0" destOrd="1" presId="urn:microsoft.com/office/officeart/2005/8/layout/vList2"/>
    <dgm:cxn modelId="{F0ED1FA3-6B94-2244-80CB-36652F7E45A3}" srcId="{393002CC-FCD5-B241-BA4E-083AF29A784C}" destId="{353871C2-BF34-674D-B4EC-3730D29880AF}" srcOrd="2" destOrd="0" parTransId="{BCC2A202-FDB2-054D-AD35-26A5536EA73B}" sibTransId="{95F4B5B4-555D-474F-AD28-A9FB03B0AAE2}"/>
    <dgm:cxn modelId="{FAD5F5A3-51F6-D545-85D9-DAE1681462FC}" type="presOf" srcId="{871AD2BC-8600-B143-BF9F-05473A30F91F}" destId="{62881456-76B1-534B-813C-646FD62805D5}" srcOrd="0" destOrd="0" presId="urn:microsoft.com/office/officeart/2005/8/layout/vList2"/>
    <dgm:cxn modelId="{64876AB7-2718-D649-BD49-967A9A34B0BA}" srcId="{80B2B927-2B91-1E4F-8C88-4C3C302C40FE}" destId="{D03F8C42-5BEB-9A4D-B030-DEE712287600}" srcOrd="1" destOrd="0" parTransId="{C4EB7E3D-216C-9249-805F-38FF1FC68308}" sibTransId="{4C5B2455-D854-9B4C-ABEB-BAA20E26D3DD}"/>
    <dgm:cxn modelId="{8D31CCCD-C87B-9345-8DB7-BCF406AAEFA6}" srcId="{80B2B927-2B91-1E4F-8C88-4C3C302C40FE}" destId="{3055BB8D-E2A8-0B4E-83D3-6DF951F665BD}" srcOrd="3" destOrd="0" parTransId="{DBDB134B-3455-7749-B08E-3F281AC23C7E}" sibTransId="{B7ECA985-24ED-8C45-B1D3-0E2088C88560}"/>
    <dgm:cxn modelId="{DD67B8DF-B4B9-944D-82BB-34DA02A26CDE}" type="presOf" srcId="{B4AB55FF-1FCA-164A-A177-E36E42BFB78A}" destId="{A260D6A0-9DA1-E546-AFCE-054794C2E382}" srcOrd="0" destOrd="0" presId="urn:microsoft.com/office/officeart/2005/8/layout/vList2"/>
    <dgm:cxn modelId="{C430234D-0704-FD45-8F8A-437E434BD1AA}" type="presParOf" srcId="{370DB32A-616D-D545-BA81-B958714882B6}" destId="{A9A790C9-C8D7-6C4D-A4F7-1C2B5D6CFAFC}" srcOrd="0" destOrd="0" presId="urn:microsoft.com/office/officeart/2005/8/layout/vList2"/>
    <dgm:cxn modelId="{680AA0CB-72A5-BE4B-B019-1D6060FF1BEE}" type="presParOf" srcId="{370DB32A-616D-D545-BA81-B958714882B6}" destId="{13917372-C319-704F-9204-608C1EA53BC5}" srcOrd="1" destOrd="0" presId="urn:microsoft.com/office/officeart/2005/8/layout/vList2"/>
    <dgm:cxn modelId="{2E1654DA-BFBC-9645-8BF0-4FE144C103AD}" type="presParOf" srcId="{370DB32A-616D-D545-BA81-B958714882B6}" destId="{802DE9EC-8185-D24C-BFCF-720BAC4B6765}" srcOrd="2" destOrd="0" presId="urn:microsoft.com/office/officeart/2005/8/layout/vList2"/>
    <dgm:cxn modelId="{12FEE6A9-ABAB-E24A-9470-F7AE55DDCDFA}" type="presParOf" srcId="{370DB32A-616D-D545-BA81-B958714882B6}" destId="{DC94C01D-057C-CB42-8E12-F783CD0849B1}" srcOrd="3" destOrd="0" presId="urn:microsoft.com/office/officeart/2005/8/layout/vList2"/>
    <dgm:cxn modelId="{D3E212FA-BA43-434C-BA16-B5E879E324A2}" type="presParOf" srcId="{370DB32A-616D-D545-BA81-B958714882B6}" destId="{62881456-76B1-534B-813C-646FD62805D5}" srcOrd="4" destOrd="0" presId="urn:microsoft.com/office/officeart/2005/8/layout/vList2"/>
    <dgm:cxn modelId="{22047DA8-69F6-8A45-B2C2-678BBC269807}" type="presParOf" srcId="{370DB32A-616D-D545-BA81-B958714882B6}" destId="{A4535ABE-9A2C-DF46-8967-71D53B654899}" srcOrd="5" destOrd="0" presId="urn:microsoft.com/office/officeart/2005/8/layout/vList2"/>
    <dgm:cxn modelId="{BFB5FCE5-89F6-FD49-90F4-E9D3F0694FA5}" type="presParOf" srcId="{370DB32A-616D-D545-BA81-B958714882B6}" destId="{75E8AA86-0F6E-D443-8166-AB931C9FB1A5}" srcOrd="6" destOrd="0" presId="urn:microsoft.com/office/officeart/2005/8/layout/vList2"/>
    <dgm:cxn modelId="{BE9BA866-A5DD-8443-85BA-8A1B4B95B3D0}" type="presParOf" srcId="{370DB32A-616D-D545-BA81-B958714882B6}" destId="{A260D6A0-9DA1-E546-AFCE-054794C2E382}" srcOrd="7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15501E-B2DE-8846-9B2A-239A562C4F10}">
      <dsp:nvSpPr>
        <dsp:cNvPr id="0" name=""/>
        <dsp:cNvSpPr/>
      </dsp:nvSpPr>
      <dsp:spPr>
        <a:xfrm>
          <a:off x="3190064" y="2510057"/>
          <a:ext cx="2105385" cy="2105385"/>
        </a:xfrm>
        <a:prstGeom prst="ellipse">
          <a:avLst/>
        </a:prstGeom>
        <a:solidFill>
          <a:schemeClr val="lt1"/>
        </a:solidFill>
        <a:ln w="19050" cap="flat" cmpd="sng" algn="ctr">
          <a:solidFill>
            <a:schemeClr val="accent1"/>
          </a:solidFill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solidFill>
                <a:schemeClr val="tx1"/>
              </a:solidFill>
            </a:rPr>
            <a:t>Предприятие</a:t>
          </a:r>
        </a:p>
      </dsp:txBody>
      <dsp:txXfrm>
        <a:off x="3498390" y="2818383"/>
        <a:ext cx="1488733" cy="1488733"/>
      </dsp:txXfrm>
    </dsp:sp>
    <dsp:sp modelId="{F3522EC0-C9B6-B142-8580-9E4482C1A7EB}">
      <dsp:nvSpPr>
        <dsp:cNvPr id="0" name=""/>
        <dsp:cNvSpPr/>
      </dsp:nvSpPr>
      <dsp:spPr>
        <a:xfrm rot="12900000">
          <a:off x="1833970" y="2141685"/>
          <a:ext cx="1615533" cy="600034"/>
        </a:xfrm>
        <a:prstGeom prst="leftArrow">
          <a:avLst>
            <a:gd name="adj1" fmla="val 60000"/>
            <a:gd name="adj2" fmla="val 50000"/>
          </a:avLst>
        </a:prstGeom>
        <a:solidFill>
          <a:schemeClr val="tx2">
            <a:lumMod val="10000"/>
            <a:lumOff val="90000"/>
          </a:schemeClr>
        </a:solidFill>
        <a:ln>
          <a:solidFill>
            <a:schemeClr val="accent1"/>
          </a:solidFill>
        </a:ln>
        <a:effectLst/>
        <a:scene3d>
          <a:camera prst="orthographicFront"/>
          <a:lightRig rig="flat" dir="t"/>
        </a:scene3d>
        <a:sp3d z="-1905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8881E7E-CCC5-6545-AAB0-668D9D078799}">
      <dsp:nvSpPr>
        <dsp:cNvPr id="0" name=""/>
        <dsp:cNvSpPr/>
      </dsp:nvSpPr>
      <dsp:spPr>
        <a:xfrm>
          <a:off x="726020" y="1178340"/>
          <a:ext cx="2508065" cy="1600093"/>
        </a:xfrm>
        <a:prstGeom prst="roundRect">
          <a:avLst>
            <a:gd name="adj" fmla="val 10000"/>
          </a:avLst>
        </a:prstGeom>
        <a:solidFill>
          <a:schemeClr val="tx2">
            <a:lumMod val="10000"/>
            <a:lumOff val="90000"/>
          </a:schemeClr>
        </a:solidFill>
        <a:ln>
          <a:solidFill>
            <a:schemeClr val="accent1"/>
          </a:solidFill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solidFill>
                <a:schemeClr val="tx1"/>
              </a:solidFill>
            </a:rPr>
            <a:t>Целесообразность и актуальность, что будем делать на рынке, кому нужны</a:t>
          </a:r>
        </a:p>
      </dsp:txBody>
      <dsp:txXfrm>
        <a:off x="772885" y="1225205"/>
        <a:ext cx="2414335" cy="1506363"/>
      </dsp:txXfrm>
    </dsp:sp>
    <dsp:sp modelId="{AA3CE891-837D-704C-81FC-47D54ED31902}">
      <dsp:nvSpPr>
        <dsp:cNvPr id="0" name=""/>
        <dsp:cNvSpPr/>
      </dsp:nvSpPr>
      <dsp:spPr>
        <a:xfrm rot="16200000">
          <a:off x="3434990" y="1308247"/>
          <a:ext cx="1615533" cy="600034"/>
        </a:xfrm>
        <a:prstGeom prst="leftArrow">
          <a:avLst>
            <a:gd name="adj1" fmla="val 60000"/>
            <a:gd name="adj2" fmla="val 50000"/>
          </a:avLst>
        </a:prstGeom>
        <a:solidFill>
          <a:schemeClr val="accent6">
            <a:lumMod val="20000"/>
            <a:lumOff val="80000"/>
          </a:schemeClr>
        </a:solidFill>
        <a:ln>
          <a:solidFill>
            <a:schemeClr val="accent1"/>
          </a:solidFill>
        </a:ln>
        <a:effectLst/>
        <a:scene3d>
          <a:camera prst="orthographicFront"/>
          <a:lightRig rig="flat" dir="t"/>
        </a:scene3d>
        <a:sp3d z="-1905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1AA0D94-3F0D-EB44-B40E-35901D289319}">
      <dsp:nvSpPr>
        <dsp:cNvPr id="0" name=""/>
        <dsp:cNvSpPr/>
      </dsp:nvSpPr>
      <dsp:spPr>
        <a:xfrm>
          <a:off x="2988724" y="451"/>
          <a:ext cx="2508065" cy="1600093"/>
        </a:xfrm>
        <a:prstGeom prst="roundRect">
          <a:avLst>
            <a:gd name="adj" fmla="val 10000"/>
          </a:avLst>
        </a:prstGeom>
        <a:solidFill>
          <a:schemeClr val="accent6">
            <a:lumMod val="20000"/>
            <a:lumOff val="80000"/>
          </a:schemeClr>
        </a:solidFill>
        <a:ln>
          <a:solidFill>
            <a:schemeClr val="accent1"/>
          </a:solidFill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solidFill>
                <a:schemeClr val="tx1"/>
              </a:solidFill>
            </a:rPr>
            <a:t>Экономическое обоснование, какие цены, какие затраты, какой доход</a:t>
          </a:r>
        </a:p>
      </dsp:txBody>
      <dsp:txXfrm>
        <a:off x="3035589" y="47316"/>
        <a:ext cx="2414335" cy="1506363"/>
      </dsp:txXfrm>
    </dsp:sp>
    <dsp:sp modelId="{81C267E0-3530-4F49-A150-28E62A639333}">
      <dsp:nvSpPr>
        <dsp:cNvPr id="0" name=""/>
        <dsp:cNvSpPr/>
      </dsp:nvSpPr>
      <dsp:spPr>
        <a:xfrm rot="19500000">
          <a:off x="5036011" y="2141685"/>
          <a:ext cx="1615533" cy="600034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lumMod val="40000"/>
            <a:lumOff val="60000"/>
          </a:schemeClr>
        </a:solidFill>
        <a:ln>
          <a:solidFill>
            <a:schemeClr val="accent1"/>
          </a:solidFill>
        </a:ln>
        <a:effectLst/>
        <a:scene3d>
          <a:camera prst="orthographicFront"/>
          <a:lightRig rig="flat" dir="t"/>
        </a:scene3d>
        <a:sp3d z="-1905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A43F459-126B-4E47-8383-2924EB49CA92}">
      <dsp:nvSpPr>
        <dsp:cNvPr id="0" name=""/>
        <dsp:cNvSpPr/>
      </dsp:nvSpPr>
      <dsp:spPr>
        <a:xfrm>
          <a:off x="5251428" y="1178340"/>
          <a:ext cx="2508065" cy="1600093"/>
        </a:xfrm>
        <a:prstGeom prst="roundRect">
          <a:avLst>
            <a:gd name="adj" fmla="val 10000"/>
          </a:avLst>
        </a:prstGeom>
        <a:solidFill>
          <a:schemeClr val="accent2">
            <a:lumMod val="40000"/>
            <a:lumOff val="60000"/>
          </a:schemeClr>
        </a:solidFill>
        <a:ln>
          <a:solidFill>
            <a:schemeClr val="accent1"/>
          </a:solidFill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solidFill>
                <a:schemeClr val="tx1"/>
              </a:solidFill>
            </a:rPr>
            <a:t>Приоритеты технологических решений</a:t>
          </a:r>
        </a:p>
      </dsp:txBody>
      <dsp:txXfrm>
        <a:off x="5298293" y="1225205"/>
        <a:ext cx="2414335" cy="150636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B39C17-31FB-4A4B-8971-1183C0942010}">
      <dsp:nvSpPr>
        <dsp:cNvPr id="0" name=""/>
        <dsp:cNvSpPr/>
      </dsp:nvSpPr>
      <dsp:spPr>
        <a:xfrm>
          <a:off x="7652" y="553513"/>
          <a:ext cx="3305178" cy="2467246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590" tIns="64770" rIns="21590" bIns="21590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700" kern="1200" dirty="0">
              <a:latin typeface="Calibri" panose="020F0502020204030204" pitchFamily="34" charset="0"/>
              <a:cs typeface="Calibri" panose="020F0502020204030204" pitchFamily="34" charset="0"/>
            </a:rPr>
            <a:t>Стоимость проектных работ (ПИР)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700" kern="1200" dirty="0">
              <a:latin typeface="Calibri" panose="020F0502020204030204" pitchFamily="34" charset="0"/>
              <a:cs typeface="Calibri" panose="020F0502020204030204" pitchFamily="34" charset="0"/>
            </a:rPr>
            <a:t>Стоимость строительства (СМР)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700" kern="1200" dirty="0">
              <a:latin typeface="Calibri" panose="020F0502020204030204" pitchFamily="34" charset="0"/>
              <a:cs typeface="Calibri" panose="020F0502020204030204" pitchFamily="34" charset="0"/>
            </a:rPr>
            <a:t>Затраты на реконструкцию, модернизацию, техническое перевооружение (реализацию </a:t>
          </a:r>
          <a:r>
            <a:rPr lang="ru-RU" sz="1700" kern="1200" dirty="0" err="1">
              <a:latin typeface="Calibri" panose="020F0502020204030204" pitchFamily="34" charset="0"/>
              <a:cs typeface="Calibri" panose="020F0502020204030204" pitchFamily="34" charset="0"/>
            </a:rPr>
            <a:t>реинжиниринговых</a:t>
          </a:r>
          <a:r>
            <a:rPr lang="ru-RU" sz="1700" kern="1200" dirty="0">
              <a:latin typeface="Calibri" panose="020F0502020204030204" pitchFamily="34" charset="0"/>
              <a:cs typeface="Calibri" panose="020F0502020204030204" pitchFamily="34" charset="0"/>
            </a:rPr>
            <a:t> проектов)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700" kern="1200" dirty="0">
              <a:latin typeface="Calibri" panose="020F0502020204030204" pitchFamily="34" charset="0"/>
              <a:cs typeface="Calibri" panose="020F0502020204030204" pitchFamily="34" charset="0"/>
            </a:rPr>
            <a:t>Стоимость  запуска проекта (ПНР)</a:t>
          </a:r>
        </a:p>
      </dsp:txBody>
      <dsp:txXfrm>
        <a:off x="65463" y="611324"/>
        <a:ext cx="3189556" cy="2409435"/>
      </dsp:txXfrm>
    </dsp:sp>
    <dsp:sp modelId="{106659DD-CF84-B74B-9A2B-541DB322991A}">
      <dsp:nvSpPr>
        <dsp:cNvPr id="0" name=""/>
        <dsp:cNvSpPr/>
      </dsp:nvSpPr>
      <dsp:spPr>
        <a:xfrm>
          <a:off x="7652" y="3020759"/>
          <a:ext cx="3305178" cy="1060915"/>
        </a:xfrm>
        <a:prstGeom prst="rect">
          <a:avLst/>
        </a:pr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0" rIns="17780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Определение затрат на стадии проектирования и реализации проекта (</a:t>
          </a:r>
          <a:r>
            <a:rPr lang="en-US" sz="1400" b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CAPEX)</a:t>
          </a:r>
          <a:endParaRPr lang="ru-RU" sz="1400" b="1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7652" y="3020759"/>
        <a:ext cx="2327590" cy="1060915"/>
      </dsp:txXfrm>
    </dsp:sp>
    <dsp:sp modelId="{13C914CA-80FB-DA4C-9DC7-8C335BEFF97B}">
      <dsp:nvSpPr>
        <dsp:cNvPr id="0" name=""/>
        <dsp:cNvSpPr/>
      </dsp:nvSpPr>
      <dsp:spPr>
        <a:xfrm>
          <a:off x="2428741" y="3189276"/>
          <a:ext cx="1156812" cy="1156812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9A76CA5-9FDF-E945-BA7C-49BF0C35B0D6}">
      <dsp:nvSpPr>
        <dsp:cNvPr id="0" name=""/>
        <dsp:cNvSpPr/>
      </dsp:nvSpPr>
      <dsp:spPr>
        <a:xfrm>
          <a:off x="3872147" y="553513"/>
          <a:ext cx="3305178" cy="2467246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3299968"/>
              <a:satOff val="-14601"/>
              <a:lumOff val="-2452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590" tIns="64770" rIns="21590" bIns="21590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700" kern="1200" dirty="0">
              <a:latin typeface="Calibri" panose="020F0502020204030204" pitchFamily="34" charset="0"/>
              <a:cs typeface="Calibri" panose="020F0502020204030204" pitchFamily="34" charset="0"/>
            </a:rPr>
            <a:t>Денежный поток от операционной деятельности 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700" kern="1200" dirty="0">
              <a:latin typeface="Calibri" panose="020F0502020204030204" pitchFamily="34" charset="0"/>
              <a:cs typeface="Calibri" panose="020F0502020204030204" pitchFamily="34" charset="0"/>
            </a:rPr>
            <a:t>Изменение эксплуатационных затрат от реализации проектных решений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700" kern="1200" dirty="0">
              <a:latin typeface="Calibri" panose="020F0502020204030204" pitchFamily="34" charset="0"/>
              <a:cs typeface="Calibri" panose="020F0502020204030204" pitchFamily="34" charset="0"/>
            </a:rPr>
            <a:t>Стоимостное выражение других экономических эффектов</a:t>
          </a:r>
        </a:p>
      </dsp:txBody>
      <dsp:txXfrm>
        <a:off x="3929958" y="611324"/>
        <a:ext cx="3189556" cy="2409435"/>
      </dsp:txXfrm>
    </dsp:sp>
    <dsp:sp modelId="{578AD9D4-89AF-9644-8DA9-BC088FD0FC6A}">
      <dsp:nvSpPr>
        <dsp:cNvPr id="0" name=""/>
        <dsp:cNvSpPr/>
      </dsp:nvSpPr>
      <dsp:spPr>
        <a:xfrm>
          <a:off x="3872147" y="3020759"/>
          <a:ext cx="3305178" cy="1060915"/>
        </a:xfrm>
        <a:prstGeom prst="rect">
          <a:avLst/>
        </a:prstGeom>
        <a:noFill/>
        <a:ln w="12700" cap="flat" cmpd="sng" algn="ctr">
          <a:solidFill>
            <a:schemeClr val="accent4">
              <a:hueOff val="3299968"/>
              <a:satOff val="-14601"/>
              <a:lumOff val="-2452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2390" tIns="0" rIns="24130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b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Расчет экономических эффектов и </a:t>
          </a:r>
          <a:r>
            <a:rPr lang="en-US" sz="1900" b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OPEX </a:t>
          </a:r>
          <a:endParaRPr lang="ru-RU" sz="1900" b="1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872147" y="3020759"/>
        <a:ext cx="2327590" cy="1060915"/>
      </dsp:txXfrm>
    </dsp:sp>
    <dsp:sp modelId="{E8139ECF-2E0A-AE4D-974C-545E881444FA}">
      <dsp:nvSpPr>
        <dsp:cNvPr id="0" name=""/>
        <dsp:cNvSpPr/>
      </dsp:nvSpPr>
      <dsp:spPr>
        <a:xfrm>
          <a:off x="6293236" y="3189276"/>
          <a:ext cx="1156812" cy="1156812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5000" r="-35000"/>
          </a:stretch>
        </a:blipFill>
        <a:ln w="12700" cap="flat" cmpd="sng" algn="ctr">
          <a:solidFill>
            <a:schemeClr val="accent4">
              <a:tint val="40000"/>
              <a:alpha val="90000"/>
              <a:hueOff val="3079768"/>
              <a:satOff val="-15334"/>
              <a:lumOff val="-1455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85EA6F3-03E1-EF43-A4BA-1DAAF07915C2}">
      <dsp:nvSpPr>
        <dsp:cNvPr id="0" name=""/>
        <dsp:cNvSpPr/>
      </dsp:nvSpPr>
      <dsp:spPr>
        <a:xfrm>
          <a:off x="7736641" y="553513"/>
          <a:ext cx="3305178" cy="2467246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6599937"/>
              <a:satOff val="-29202"/>
              <a:lumOff val="-4903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590" tIns="64770" rIns="21590" bIns="21590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>
              <a:latin typeface="Calibri" panose="020F0502020204030204" pitchFamily="34" charset="0"/>
              <a:cs typeface="Calibri" panose="020F0502020204030204" pitchFamily="34" charset="0"/>
            </a:rPr>
            <a:t>DCF </a:t>
          </a:r>
          <a:r>
            <a:rPr lang="ru-RU" sz="1700" kern="1200" dirty="0">
              <a:latin typeface="Calibri" panose="020F0502020204030204" pitchFamily="34" charset="0"/>
              <a:cs typeface="Calibri" panose="020F0502020204030204" pitchFamily="34" charset="0"/>
            </a:rPr>
            <a:t>модель: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700" kern="1200" dirty="0">
              <a:latin typeface="Calibri" panose="020F0502020204030204" pitchFamily="34" charset="0"/>
              <a:cs typeface="Calibri" panose="020F0502020204030204" pitchFamily="34" charset="0"/>
            </a:rPr>
            <a:t>Свободный денежный поток 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700" kern="1200" dirty="0">
              <a:latin typeface="Calibri" panose="020F0502020204030204" pitchFamily="34" charset="0"/>
              <a:cs typeface="Calibri" panose="020F0502020204030204" pitchFamily="34" charset="0"/>
            </a:rPr>
            <a:t>Окупаемость проекта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700" kern="1200" dirty="0">
              <a:latin typeface="Calibri" panose="020F0502020204030204" pitchFamily="34" charset="0"/>
              <a:cs typeface="Calibri" panose="020F0502020204030204" pitchFamily="34" charset="0"/>
            </a:rPr>
            <a:t>Доходность проекта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700" kern="1200" dirty="0">
              <a:latin typeface="Calibri" panose="020F0502020204030204" pitchFamily="34" charset="0"/>
              <a:cs typeface="Calibri" panose="020F0502020204030204" pitchFamily="34" charset="0"/>
            </a:rPr>
            <a:t>Чувствительность к отдельным переменным</a:t>
          </a:r>
        </a:p>
      </dsp:txBody>
      <dsp:txXfrm>
        <a:off x="7794452" y="611324"/>
        <a:ext cx="3189556" cy="2409435"/>
      </dsp:txXfrm>
    </dsp:sp>
    <dsp:sp modelId="{84F63CD9-EF43-5B40-8818-4470AEA286DC}">
      <dsp:nvSpPr>
        <dsp:cNvPr id="0" name=""/>
        <dsp:cNvSpPr/>
      </dsp:nvSpPr>
      <dsp:spPr>
        <a:xfrm>
          <a:off x="7736641" y="3020759"/>
          <a:ext cx="3305178" cy="1060915"/>
        </a:xfrm>
        <a:prstGeom prst="rect">
          <a:avLst/>
        </a:prstGeom>
        <a:noFill/>
        <a:ln w="12700" cap="flat" cmpd="sng" algn="ctr">
          <a:solidFill>
            <a:schemeClr val="accent4">
              <a:hueOff val="6599937"/>
              <a:satOff val="-29202"/>
              <a:lumOff val="-4903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2390" tIns="0" rIns="24130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b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Расчет показателей экономической эффективности проектных решений</a:t>
          </a:r>
        </a:p>
      </dsp:txBody>
      <dsp:txXfrm>
        <a:off x="7736641" y="3020759"/>
        <a:ext cx="2327590" cy="1060915"/>
      </dsp:txXfrm>
    </dsp:sp>
    <dsp:sp modelId="{195FF14E-D239-B347-B521-6A88E76FB1B1}">
      <dsp:nvSpPr>
        <dsp:cNvPr id="0" name=""/>
        <dsp:cNvSpPr/>
      </dsp:nvSpPr>
      <dsp:spPr>
        <a:xfrm>
          <a:off x="10157730" y="3189276"/>
          <a:ext cx="1156812" cy="1156812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3000" r="-13000"/>
          </a:stretch>
        </a:blipFill>
        <a:ln w="12700" cap="flat" cmpd="sng" algn="ctr">
          <a:solidFill>
            <a:schemeClr val="accent4">
              <a:tint val="40000"/>
              <a:alpha val="90000"/>
              <a:hueOff val="6159535"/>
              <a:satOff val="-30669"/>
              <a:lumOff val="-291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3F430B-8058-C048-B1C7-3962E4F15B0E}">
      <dsp:nvSpPr>
        <dsp:cNvPr id="0" name=""/>
        <dsp:cNvSpPr/>
      </dsp:nvSpPr>
      <dsp:spPr>
        <a:xfrm rot="10800000">
          <a:off x="1011288" y="695"/>
          <a:ext cx="4068345" cy="1489455"/>
        </a:xfrm>
        <a:prstGeom prst="homePlat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56808" tIns="60960" rIns="113792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исследование проекта на протяжении всего его жизненного цикла (расчетного периода);</a:t>
          </a:r>
        </a:p>
      </dsp:txBody>
      <dsp:txXfrm rot="10800000">
        <a:off x="1383652" y="695"/>
        <a:ext cx="3695981" cy="1489455"/>
      </dsp:txXfrm>
    </dsp:sp>
    <dsp:sp modelId="{3E3D8371-AF43-5146-93B1-831445BE419F}">
      <dsp:nvSpPr>
        <dsp:cNvPr id="0" name=""/>
        <dsp:cNvSpPr/>
      </dsp:nvSpPr>
      <dsp:spPr>
        <a:xfrm>
          <a:off x="0" y="0"/>
          <a:ext cx="1489455" cy="1489455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9DBDAB-0FAB-2648-9868-8E8A8F6FAD36}">
      <dsp:nvSpPr>
        <dsp:cNvPr id="0" name=""/>
        <dsp:cNvSpPr/>
      </dsp:nvSpPr>
      <dsp:spPr>
        <a:xfrm rot="10800000">
          <a:off x="854326" y="1934764"/>
          <a:ext cx="4277628" cy="1489455"/>
        </a:xfrm>
        <a:prstGeom prst="homePlat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56808" tIns="60960" rIns="113792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моделирование денежных потоков, включающих все связанные с осуществлением проекта притоки и оттоки денежных средств за расчетный период;</a:t>
          </a:r>
        </a:p>
      </dsp:txBody>
      <dsp:txXfrm rot="10800000">
        <a:off x="1226690" y="1934764"/>
        <a:ext cx="3905264" cy="1489455"/>
      </dsp:txXfrm>
    </dsp:sp>
    <dsp:sp modelId="{88A9ED94-10AC-D945-BC27-84630F79977F}">
      <dsp:nvSpPr>
        <dsp:cNvPr id="0" name=""/>
        <dsp:cNvSpPr/>
      </dsp:nvSpPr>
      <dsp:spPr>
        <a:xfrm>
          <a:off x="0" y="1934764"/>
          <a:ext cx="1489455" cy="1489455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4000" r="-44000"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42ECD0D-35A8-1840-A0BC-AA021413D1EA}">
      <dsp:nvSpPr>
        <dsp:cNvPr id="0" name=""/>
        <dsp:cNvSpPr/>
      </dsp:nvSpPr>
      <dsp:spPr>
        <a:xfrm rot="10800000">
          <a:off x="678938" y="3868833"/>
          <a:ext cx="4511478" cy="1489455"/>
        </a:xfrm>
        <a:prstGeom prst="homePlat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56808" tIns="60960" rIns="113792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/>
            <a:t>сопоставимость условий сравнения различных проектов (вариантов проекта);</a:t>
          </a:r>
          <a:endParaRPr lang="ru-RU" sz="1600" kern="1200" dirty="0"/>
        </a:p>
      </dsp:txBody>
      <dsp:txXfrm rot="10800000">
        <a:off x="1051302" y="3868833"/>
        <a:ext cx="4139114" cy="1489455"/>
      </dsp:txXfrm>
    </dsp:sp>
    <dsp:sp modelId="{390F2FD0-2293-9849-B6D8-841AA1134647}">
      <dsp:nvSpPr>
        <dsp:cNvPr id="0" name=""/>
        <dsp:cNvSpPr/>
      </dsp:nvSpPr>
      <dsp:spPr>
        <a:xfrm>
          <a:off x="0" y="3869528"/>
          <a:ext cx="1489455" cy="1489455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B14EBB-60AB-7D4D-A4F6-4519F0578163}">
      <dsp:nvSpPr>
        <dsp:cNvPr id="0" name=""/>
        <dsp:cNvSpPr/>
      </dsp:nvSpPr>
      <dsp:spPr>
        <a:xfrm rot="10800000">
          <a:off x="717397" y="398"/>
          <a:ext cx="4378395" cy="1489620"/>
        </a:xfrm>
        <a:prstGeom prst="homePlat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93159" tIns="38100" rIns="7112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>
              <a:latin typeface="Arial"/>
              <a:ea typeface="+mn-ea"/>
              <a:cs typeface="+mn-cs"/>
            </a:rPr>
            <a:t>принцип положительности и максимума эффекта;</a:t>
          </a:r>
          <a:endParaRPr lang="ru-RU" sz="1600" kern="1200" dirty="0">
            <a:latin typeface="Arial"/>
            <a:ea typeface="+mn-ea"/>
            <a:cs typeface="+mn-cs"/>
          </a:endParaRPr>
        </a:p>
      </dsp:txBody>
      <dsp:txXfrm rot="10800000">
        <a:off x="1089802" y="398"/>
        <a:ext cx="4005990" cy="1489620"/>
      </dsp:txXfrm>
    </dsp:sp>
    <dsp:sp modelId="{F4992E66-8C9F-9E44-89E6-6354B1DA54C5}">
      <dsp:nvSpPr>
        <dsp:cNvPr id="0" name=""/>
        <dsp:cNvSpPr/>
      </dsp:nvSpPr>
      <dsp:spPr>
        <a:xfrm>
          <a:off x="0" y="58359"/>
          <a:ext cx="1489620" cy="1489620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000" b="-2000"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5904546-D012-224A-B3A4-621D014DFFF8}">
      <dsp:nvSpPr>
        <dsp:cNvPr id="0" name=""/>
        <dsp:cNvSpPr/>
      </dsp:nvSpPr>
      <dsp:spPr>
        <a:xfrm rot="10800000">
          <a:off x="761929" y="1863433"/>
          <a:ext cx="4296321" cy="1489620"/>
        </a:xfrm>
        <a:prstGeom prst="homePlat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93159" tIns="38100" rIns="7112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>
              <a:latin typeface="Arial"/>
              <a:ea typeface="+mn-ea"/>
              <a:cs typeface="+mn-cs"/>
            </a:rPr>
            <a:t>учет фактора времени;</a:t>
          </a:r>
          <a:endParaRPr lang="ru-RU" sz="1600" kern="1200" dirty="0">
            <a:latin typeface="Arial"/>
            <a:ea typeface="+mn-ea"/>
            <a:cs typeface="+mn-cs"/>
          </a:endParaRPr>
        </a:p>
      </dsp:txBody>
      <dsp:txXfrm rot="10800000">
        <a:off x="1134334" y="1863433"/>
        <a:ext cx="3923916" cy="1489620"/>
      </dsp:txXfrm>
    </dsp:sp>
    <dsp:sp modelId="{86DCA4FB-B78D-0F4E-95B0-95D1DCBF570C}">
      <dsp:nvSpPr>
        <dsp:cNvPr id="0" name=""/>
        <dsp:cNvSpPr/>
      </dsp:nvSpPr>
      <dsp:spPr>
        <a:xfrm>
          <a:off x="0" y="1832523"/>
          <a:ext cx="1489620" cy="1489620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ABF51CC-BEFA-A047-841E-BE0BE6B5EE31}">
      <dsp:nvSpPr>
        <dsp:cNvPr id="0" name=""/>
        <dsp:cNvSpPr/>
      </dsp:nvSpPr>
      <dsp:spPr>
        <a:xfrm rot="10800000">
          <a:off x="778953" y="3868965"/>
          <a:ext cx="4296321" cy="1489620"/>
        </a:xfrm>
        <a:prstGeom prst="homePlat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93159" tIns="38100" rIns="7112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>
              <a:latin typeface="Arial"/>
              <a:ea typeface="+mn-ea"/>
              <a:cs typeface="+mn-cs"/>
            </a:rPr>
            <a:t>учет только предстоящих затрат и поступлений. </a:t>
          </a:r>
          <a:endParaRPr lang="ru-RU" sz="1600" kern="1200" dirty="0">
            <a:latin typeface="Arial"/>
            <a:ea typeface="+mn-ea"/>
            <a:cs typeface="+mn-cs"/>
          </a:endParaRPr>
        </a:p>
      </dsp:txBody>
      <dsp:txXfrm rot="10800000">
        <a:off x="1151358" y="3868965"/>
        <a:ext cx="3923916" cy="1489620"/>
      </dsp:txXfrm>
    </dsp:sp>
    <dsp:sp modelId="{44099AC4-325F-F146-8FE6-8C238337CB12}">
      <dsp:nvSpPr>
        <dsp:cNvPr id="0" name=""/>
        <dsp:cNvSpPr/>
      </dsp:nvSpPr>
      <dsp:spPr>
        <a:xfrm>
          <a:off x="0" y="3774940"/>
          <a:ext cx="1489620" cy="1489620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A22D2E-BC55-D649-A2EE-BCE7ABCC5AFF}">
      <dsp:nvSpPr>
        <dsp:cNvPr id="0" name=""/>
        <dsp:cNvSpPr/>
      </dsp:nvSpPr>
      <dsp:spPr>
        <a:xfrm>
          <a:off x="4541490" y="3559275"/>
          <a:ext cx="50360" cy="50360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C8FA39F8-6F63-D641-808E-E6CE96F2CDDC}">
      <dsp:nvSpPr>
        <dsp:cNvPr id="0" name=""/>
        <dsp:cNvSpPr/>
      </dsp:nvSpPr>
      <dsp:spPr>
        <a:xfrm>
          <a:off x="4443946" y="3603155"/>
          <a:ext cx="50360" cy="50360"/>
        </a:xfrm>
        <a:prstGeom prst="ellipse">
          <a:avLst/>
        </a:prstGeom>
        <a:gradFill rotWithShape="0">
          <a:gsLst>
            <a:gs pos="0">
              <a:schemeClr val="accent2">
                <a:hueOff val="379036"/>
                <a:satOff val="-1088"/>
                <a:lumOff val="-1742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379036"/>
                <a:satOff val="-1088"/>
                <a:lumOff val="-1742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379036"/>
                <a:satOff val="-1088"/>
                <a:lumOff val="-1742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hueOff val="379036"/>
              <a:satOff val="-1088"/>
              <a:lumOff val="-1742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A20CA873-9235-5644-ABAE-D3DB8C846DA7}">
      <dsp:nvSpPr>
        <dsp:cNvPr id="0" name=""/>
        <dsp:cNvSpPr/>
      </dsp:nvSpPr>
      <dsp:spPr>
        <a:xfrm>
          <a:off x="4345040" y="3640825"/>
          <a:ext cx="50360" cy="50360"/>
        </a:xfrm>
        <a:prstGeom prst="ellipse">
          <a:avLst/>
        </a:prstGeom>
        <a:gradFill rotWithShape="0">
          <a:gsLst>
            <a:gs pos="0">
              <a:schemeClr val="accent2">
                <a:hueOff val="758072"/>
                <a:satOff val="-2176"/>
                <a:lumOff val="-348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758072"/>
                <a:satOff val="-2176"/>
                <a:lumOff val="-348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758072"/>
                <a:satOff val="-2176"/>
                <a:lumOff val="-348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hueOff val="758072"/>
              <a:satOff val="-2176"/>
              <a:lumOff val="-3483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2FD0EEB1-E3AB-E94D-885C-49A63CFFBB50}">
      <dsp:nvSpPr>
        <dsp:cNvPr id="0" name=""/>
        <dsp:cNvSpPr/>
      </dsp:nvSpPr>
      <dsp:spPr>
        <a:xfrm>
          <a:off x="4245227" y="3672285"/>
          <a:ext cx="50360" cy="50360"/>
        </a:xfrm>
        <a:prstGeom prst="ellipse">
          <a:avLst/>
        </a:prstGeom>
        <a:gradFill rotWithShape="0">
          <a:gsLst>
            <a:gs pos="0">
              <a:schemeClr val="accent2">
                <a:hueOff val="1137108"/>
                <a:satOff val="-3263"/>
                <a:lumOff val="-5225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1137108"/>
                <a:satOff val="-3263"/>
                <a:lumOff val="-5225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1137108"/>
                <a:satOff val="-3263"/>
                <a:lumOff val="-5225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hueOff val="1137108"/>
              <a:satOff val="-3263"/>
              <a:lumOff val="-5225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D5774E9C-CA53-0B41-AA4C-52908E3D43FB}">
      <dsp:nvSpPr>
        <dsp:cNvPr id="0" name=""/>
        <dsp:cNvSpPr/>
      </dsp:nvSpPr>
      <dsp:spPr>
        <a:xfrm>
          <a:off x="4144507" y="3697537"/>
          <a:ext cx="50360" cy="50360"/>
        </a:xfrm>
        <a:prstGeom prst="ellipse">
          <a:avLst/>
        </a:prstGeom>
        <a:gradFill rotWithShape="0">
          <a:gsLst>
            <a:gs pos="0">
              <a:schemeClr val="accent2">
                <a:hueOff val="1516144"/>
                <a:satOff val="-4351"/>
                <a:lumOff val="-6967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1516144"/>
                <a:satOff val="-4351"/>
                <a:lumOff val="-6967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1516144"/>
                <a:satOff val="-4351"/>
                <a:lumOff val="-6967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hueOff val="1516144"/>
              <a:satOff val="-4351"/>
              <a:lumOff val="-6967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A9EEAF8F-0532-114F-B7F2-273BEF2A616C}">
      <dsp:nvSpPr>
        <dsp:cNvPr id="0" name=""/>
        <dsp:cNvSpPr/>
      </dsp:nvSpPr>
      <dsp:spPr>
        <a:xfrm>
          <a:off x="5151257" y="3109305"/>
          <a:ext cx="50360" cy="50360"/>
        </a:xfrm>
        <a:prstGeom prst="ellipse">
          <a:avLst/>
        </a:prstGeom>
        <a:gradFill rotWithShape="0">
          <a:gsLst>
            <a:gs pos="0">
              <a:schemeClr val="accent2">
                <a:hueOff val="1895181"/>
                <a:satOff val="-5439"/>
                <a:lumOff val="-8709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1895181"/>
                <a:satOff val="-5439"/>
                <a:lumOff val="-8709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1895181"/>
                <a:satOff val="-5439"/>
                <a:lumOff val="-8709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hueOff val="1895181"/>
              <a:satOff val="-5439"/>
              <a:lumOff val="-8709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06399DF7-543A-2F48-BA19-A5777E23C9E1}">
      <dsp:nvSpPr>
        <dsp:cNvPr id="0" name=""/>
        <dsp:cNvSpPr/>
      </dsp:nvSpPr>
      <dsp:spPr>
        <a:xfrm>
          <a:off x="5067324" y="3191683"/>
          <a:ext cx="50360" cy="50360"/>
        </a:xfrm>
        <a:prstGeom prst="ellipse">
          <a:avLst/>
        </a:prstGeom>
        <a:gradFill rotWithShape="0">
          <a:gsLst>
            <a:gs pos="0">
              <a:schemeClr val="accent2">
                <a:hueOff val="2274217"/>
                <a:satOff val="-6527"/>
                <a:lumOff val="-1045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2274217"/>
                <a:satOff val="-6527"/>
                <a:lumOff val="-1045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2274217"/>
                <a:satOff val="-6527"/>
                <a:lumOff val="-1045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hueOff val="2274217"/>
              <a:satOff val="-6527"/>
              <a:lumOff val="-1045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DF153A6D-330E-4744-9D1C-CEBA3032A344}">
      <dsp:nvSpPr>
        <dsp:cNvPr id="0" name=""/>
        <dsp:cNvSpPr/>
      </dsp:nvSpPr>
      <dsp:spPr>
        <a:xfrm>
          <a:off x="5538260" y="2600554"/>
          <a:ext cx="50360" cy="50360"/>
        </a:xfrm>
        <a:prstGeom prst="ellipse">
          <a:avLst/>
        </a:prstGeom>
        <a:gradFill rotWithShape="0">
          <a:gsLst>
            <a:gs pos="0">
              <a:schemeClr val="accent2">
                <a:hueOff val="2653253"/>
                <a:satOff val="-7615"/>
                <a:lumOff val="-12192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2653253"/>
                <a:satOff val="-7615"/>
                <a:lumOff val="-12192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2653253"/>
                <a:satOff val="-7615"/>
                <a:lumOff val="-12192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hueOff val="2653253"/>
              <a:satOff val="-7615"/>
              <a:lumOff val="-12192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C3C9AEB0-4C1C-A041-AF8E-C6F92A020995}">
      <dsp:nvSpPr>
        <dsp:cNvPr id="0" name=""/>
        <dsp:cNvSpPr/>
      </dsp:nvSpPr>
      <dsp:spPr>
        <a:xfrm>
          <a:off x="5815014" y="2023499"/>
          <a:ext cx="50360" cy="50360"/>
        </a:xfrm>
        <a:prstGeom prst="ellipse">
          <a:avLst/>
        </a:prstGeom>
        <a:gradFill rotWithShape="0">
          <a:gsLst>
            <a:gs pos="0">
              <a:schemeClr val="accent2">
                <a:hueOff val="3032289"/>
                <a:satOff val="-8703"/>
                <a:lumOff val="-13934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3032289"/>
                <a:satOff val="-8703"/>
                <a:lumOff val="-13934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3032289"/>
                <a:satOff val="-8703"/>
                <a:lumOff val="-13934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hueOff val="3032289"/>
              <a:satOff val="-8703"/>
              <a:lumOff val="-13934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664E3462-32C6-644D-9ACB-C4952EBBFE3A}">
      <dsp:nvSpPr>
        <dsp:cNvPr id="0" name=""/>
        <dsp:cNvSpPr/>
      </dsp:nvSpPr>
      <dsp:spPr>
        <a:xfrm>
          <a:off x="5986057" y="1425333"/>
          <a:ext cx="50360" cy="50360"/>
        </a:xfrm>
        <a:prstGeom prst="ellipse">
          <a:avLst/>
        </a:prstGeom>
        <a:gradFill rotWithShape="0">
          <a:gsLst>
            <a:gs pos="0">
              <a:schemeClr val="accent2">
                <a:hueOff val="3411325"/>
                <a:satOff val="-9790"/>
                <a:lumOff val="-15675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3411325"/>
                <a:satOff val="-9790"/>
                <a:lumOff val="-15675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3411325"/>
                <a:satOff val="-9790"/>
                <a:lumOff val="-15675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hueOff val="3411325"/>
              <a:satOff val="-9790"/>
              <a:lumOff val="-15675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F27759D9-FF2D-5A44-BAC6-A0A17DAE9235}">
      <dsp:nvSpPr>
        <dsp:cNvPr id="0" name=""/>
        <dsp:cNvSpPr/>
      </dsp:nvSpPr>
      <dsp:spPr>
        <a:xfrm>
          <a:off x="6064547" y="835860"/>
          <a:ext cx="50360" cy="50360"/>
        </a:xfrm>
        <a:prstGeom prst="ellipse">
          <a:avLst/>
        </a:prstGeom>
        <a:gradFill rotWithShape="0">
          <a:gsLst>
            <a:gs pos="0">
              <a:schemeClr val="accent2">
                <a:hueOff val="3790361"/>
                <a:satOff val="-10878"/>
                <a:lumOff val="-17417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3790361"/>
                <a:satOff val="-10878"/>
                <a:lumOff val="-17417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3790361"/>
                <a:satOff val="-10878"/>
                <a:lumOff val="-17417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hueOff val="3790361"/>
              <a:satOff val="-10878"/>
              <a:lumOff val="-17417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33812797-3B15-DA4E-9D43-443A4AF165A1}">
      <dsp:nvSpPr>
        <dsp:cNvPr id="0" name=""/>
        <dsp:cNvSpPr/>
      </dsp:nvSpPr>
      <dsp:spPr>
        <a:xfrm>
          <a:off x="5947493" y="65074"/>
          <a:ext cx="50360" cy="50360"/>
        </a:xfrm>
        <a:prstGeom prst="ellipse">
          <a:avLst/>
        </a:prstGeom>
        <a:gradFill rotWithShape="0">
          <a:gsLst>
            <a:gs pos="0">
              <a:schemeClr val="accent2">
                <a:hueOff val="4169397"/>
                <a:satOff val="-11966"/>
                <a:lumOff val="-19159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4169397"/>
                <a:satOff val="-11966"/>
                <a:lumOff val="-19159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4169397"/>
                <a:satOff val="-11966"/>
                <a:lumOff val="-19159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hueOff val="4169397"/>
              <a:satOff val="-11966"/>
              <a:lumOff val="-19159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FEB25930-366E-8B42-B0E3-F179204E438D}">
      <dsp:nvSpPr>
        <dsp:cNvPr id="0" name=""/>
        <dsp:cNvSpPr/>
      </dsp:nvSpPr>
      <dsp:spPr>
        <a:xfrm>
          <a:off x="6023261" y="7120"/>
          <a:ext cx="50360" cy="50360"/>
        </a:xfrm>
        <a:prstGeom prst="ellipse">
          <a:avLst/>
        </a:prstGeom>
        <a:gradFill rotWithShape="0">
          <a:gsLst>
            <a:gs pos="0">
              <a:schemeClr val="accent2">
                <a:hueOff val="4548433"/>
                <a:satOff val="-13054"/>
                <a:lumOff val="-2090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4548433"/>
                <a:satOff val="-13054"/>
                <a:lumOff val="-2090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4548433"/>
                <a:satOff val="-13054"/>
                <a:lumOff val="-2090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hueOff val="4548433"/>
              <a:satOff val="-13054"/>
              <a:lumOff val="-2090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79327EB8-E4D0-BF4E-AD3C-B69634D2A74A}">
      <dsp:nvSpPr>
        <dsp:cNvPr id="0" name=""/>
        <dsp:cNvSpPr/>
      </dsp:nvSpPr>
      <dsp:spPr>
        <a:xfrm>
          <a:off x="6099028" y="-50419"/>
          <a:ext cx="50360" cy="50360"/>
        </a:xfrm>
        <a:prstGeom prst="ellipse">
          <a:avLst/>
        </a:prstGeom>
        <a:gradFill rotWithShape="0">
          <a:gsLst>
            <a:gs pos="0">
              <a:schemeClr val="accent2">
                <a:hueOff val="4927469"/>
                <a:satOff val="-14142"/>
                <a:lumOff val="-22642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4927469"/>
                <a:satOff val="-14142"/>
                <a:lumOff val="-22642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4927469"/>
                <a:satOff val="-14142"/>
                <a:lumOff val="-22642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hueOff val="4927469"/>
              <a:satOff val="-14142"/>
              <a:lumOff val="-22642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4CE6BAFB-48B8-2A45-9F4B-D81C3014F7E1}">
      <dsp:nvSpPr>
        <dsp:cNvPr id="0" name=""/>
        <dsp:cNvSpPr/>
      </dsp:nvSpPr>
      <dsp:spPr>
        <a:xfrm>
          <a:off x="6174341" y="7120"/>
          <a:ext cx="50360" cy="50360"/>
        </a:xfrm>
        <a:prstGeom prst="ellipse">
          <a:avLst/>
        </a:prstGeom>
        <a:gradFill rotWithShape="0">
          <a:gsLst>
            <a:gs pos="0">
              <a:schemeClr val="accent2">
                <a:hueOff val="5306505"/>
                <a:satOff val="-15230"/>
                <a:lumOff val="-24384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5306505"/>
                <a:satOff val="-15230"/>
                <a:lumOff val="-24384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5306505"/>
                <a:satOff val="-15230"/>
                <a:lumOff val="-24384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hueOff val="5306505"/>
              <a:satOff val="-15230"/>
              <a:lumOff val="-24384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8BA8E033-B452-1948-91D7-301A1BD917A7}">
      <dsp:nvSpPr>
        <dsp:cNvPr id="0" name=""/>
        <dsp:cNvSpPr/>
      </dsp:nvSpPr>
      <dsp:spPr>
        <a:xfrm>
          <a:off x="6250108" y="65074"/>
          <a:ext cx="50360" cy="50360"/>
        </a:xfrm>
        <a:prstGeom prst="ellipse">
          <a:avLst/>
        </a:prstGeom>
        <a:gradFill rotWithShape="0">
          <a:gsLst>
            <a:gs pos="0">
              <a:schemeClr val="accent2">
                <a:hueOff val="5685542"/>
                <a:satOff val="-16317"/>
                <a:lumOff val="-26126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5685542"/>
                <a:satOff val="-16317"/>
                <a:lumOff val="-26126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5685542"/>
                <a:satOff val="-16317"/>
                <a:lumOff val="-26126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hueOff val="5685542"/>
              <a:satOff val="-16317"/>
              <a:lumOff val="-26126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872AE3F2-8E32-BA4D-870D-0DA3B8AAC957}">
      <dsp:nvSpPr>
        <dsp:cNvPr id="0" name=""/>
        <dsp:cNvSpPr/>
      </dsp:nvSpPr>
      <dsp:spPr>
        <a:xfrm>
          <a:off x="6099028" y="71283"/>
          <a:ext cx="50360" cy="50360"/>
        </a:xfrm>
        <a:prstGeom prst="ellipse">
          <a:avLst/>
        </a:prstGeom>
        <a:gradFill rotWithShape="0">
          <a:gsLst>
            <a:gs pos="0">
              <a:schemeClr val="accent2">
                <a:hueOff val="6064578"/>
                <a:satOff val="-17405"/>
                <a:lumOff val="-27867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6064578"/>
                <a:satOff val="-17405"/>
                <a:lumOff val="-27867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6064578"/>
                <a:satOff val="-17405"/>
                <a:lumOff val="-27867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hueOff val="6064578"/>
              <a:satOff val="-17405"/>
              <a:lumOff val="-27867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F597FE38-489B-E54A-88A6-637EA3324029}">
      <dsp:nvSpPr>
        <dsp:cNvPr id="0" name=""/>
        <dsp:cNvSpPr/>
      </dsp:nvSpPr>
      <dsp:spPr>
        <a:xfrm>
          <a:off x="6099028" y="193400"/>
          <a:ext cx="50360" cy="50360"/>
        </a:xfrm>
        <a:prstGeom prst="ellipse">
          <a:avLst/>
        </a:prstGeom>
        <a:gradFill rotWithShape="0">
          <a:gsLst>
            <a:gs pos="0">
              <a:schemeClr val="accent2">
                <a:hueOff val="6443614"/>
                <a:satOff val="-18493"/>
                <a:lumOff val="-29609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6443614"/>
                <a:satOff val="-18493"/>
                <a:lumOff val="-29609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6443614"/>
                <a:satOff val="-18493"/>
                <a:lumOff val="-29609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hueOff val="6443614"/>
              <a:satOff val="-18493"/>
              <a:lumOff val="-29609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0E225480-97B4-AD48-AAEE-77862516E052}">
      <dsp:nvSpPr>
        <dsp:cNvPr id="0" name=""/>
        <dsp:cNvSpPr/>
      </dsp:nvSpPr>
      <dsp:spPr>
        <a:xfrm>
          <a:off x="3921126" y="3674363"/>
          <a:ext cx="3776384" cy="50318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30093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/>
            <a:t>Фундаментальные исследования выявили потенциал применения. </a:t>
          </a:r>
          <a:endParaRPr lang="ru-RU" sz="1200" kern="1200" dirty="0"/>
        </a:p>
      </dsp:txBody>
      <dsp:txXfrm>
        <a:off x="3945689" y="3698926"/>
        <a:ext cx="3727258" cy="454054"/>
      </dsp:txXfrm>
    </dsp:sp>
    <dsp:sp modelId="{2060156B-9679-4C4C-BCB6-CAF24B964B16}">
      <dsp:nvSpPr>
        <dsp:cNvPr id="0" name=""/>
        <dsp:cNvSpPr/>
      </dsp:nvSpPr>
      <dsp:spPr>
        <a:xfrm>
          <a:off x="3564684" y="3509116"/>
          <a:ext cx="504055" cy="504198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9000" r="-19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FB2B8893-630F-BE41-BB4A-4E5AE084252D}">
      <dsp:nvSpPr>
        <dsp:cNvPr id="0" name=""/>
        <dsp:cNvSpPr/>
      </dsp:nvSpPr>
      <dsp:spPr>
        <a:xfrm>
          <a:off x="4985583" y="3344735"/>
          <a:ext cx="2570025" cy="291424"/>
        </a:xfrm>
        <a:prstGeom prst="roundRect">
          <a:avLst/>
        </a:prstGeom>
        <a:gradFill rotWithShape="0">
          <a:gsLst>
            <a:gs pos="0">
              <a:schemeClr val="accent2">
                <a:hueOff val="1073936"/>
                <a:satOff val="-3082"/>
                <a:lumOff val="-4935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1073936"/>
                <a:satOff val="-3082"/>
                <a:lumOff val="-4935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1073936"/>
                <a:satOff val="-3082"/>
                <a:lumOff val="-4935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30093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/>
            <a:t>Определены возможные применения. </a:t>
          </a:r>
          <a:endParaRPr lang="ru-RU" sz="1200" kern="1200" dirty="0"/>
        </a:p>
      </dsp:txBody>
      <dsp:txXfrm>
        <a:off x="4999809" y="3358961"/>
        <a:ext cx="2541573" cy="262972"/>
      </dsp:txXfrm>
    </dsp:sp>
    <dsp:sp modelId="{2D748F48-D0F0-0048-9256-B9A303F240E0}">
      <dsp:nvSpPr>
        <dsp:cNvPr id="0" name=""/>
        <dsp:cNvSpPr/>
      </dsp:nvSpPr>
      <dsp:spPr>
        <a:xfrm>
          <a:off x="4588675" y="3136969"/>
          <a:ext cx="504055" cy="504198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6000" r="-66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7CBFF1BF-4687-6948-8721-0055F8A49E6F}">
      <dsp:nvSpPr>
        <dsp:cNvPr id="0" name=""/>
        <dsp:cNvSpPr/>
      </dsp:nvSpPr>
      <dsp:spPr>
        <a:xfrm>
          <a:off x="5455956" y="2776848"/>
          <a:ext cx="2783719" cy="567888"/>
        </a:xfrm>
        <a:prstGeom prst="roundRect">
          <a:avLst/>
        </a:prstGeom>
        <a:gradFill rotWithShape="0">
          <a:gsLst>
            <a:gs pos="0">
              <a:schemeClr val="accent2">
                <a:hueOff val="2147871"/>
                <a:satOff val="-6164"/>
                <a:lumOff val="-987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2147871"/>
                <a:satOff val="-6164"/>
                <a:lumOff val="-987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2147871"/>
                <a:satOff val="-6164"/>
                <a:lumOff val="-987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30093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/>
            <a:t>Получено экспериментальное подтверждение возможности применения на модели. </a:t>
          </a:r>
          <a:endParaRPr lang="ru-RU" sz="1200" kern="1200" dirty="0"/>
        </a:p>
      </dsp:txBody>
      <dsp:txXfrm>
        <a:off x="5483678" y="2804570"/>
        <a:ext cx="2728275" cy="512444"/>
      </dsp:txXfrm>
    </dsp:sp>
    <dsp:sp modelId="{D6F3720B-026B-7C42-B3FA-CFE78C8E0889}">
      <dsp:nvSpPr>
        <dsp:cNvPr id="0" name=""/>
        <dsp:cNvSpPr/>
      </dsp:nvSpPr>
      <dsp:spPr>
        <a:xfrm>
          <a:off x="5093638" y="2629459"/>
          <a:ext cx="504055" cy="504198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8000" r="-18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9EEA1E1E-37BC-6140-846E-53E896CAEE4D}">
      <dsp:nvSpPr>
        <dsp:cNvPr id="0" name=""/>
        <dsp:cNvSpPr/>
      </dsp:nvSpPr>
      <dsp:spPr>
        <a:xfrm>
          <a:off x="5819951" y="2310768"/>
          <a:ext cx="2673654" cy="398162"/>
        </a:xfrm>
        <a:prstGeom prst="roundRect">
          <a:avLst/>
        </a:prstGeom>
        <a:gradFill rotWithShape="0">
          <a:gsLst>
            <a:gs pos="0">
              <a:schemeClr val="accent2">
                <a:hueOff val="3221807"/>
                <a:satOff val="-9246"/>
                <a:lumOff val="-14805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3221807"/>
                <a:satOff val="-9246"/>
                <a:lumOff val="-14805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3221807"/>
                <a:satOff val="-9246"/>
                <a:lumOff val="-14805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30093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/>
            <a:t>Прототип испытан в лабораторных условиях. </a:t>
          </a:r>
          <a:endParaRPr lang="ru-RU" sz="1200" kern="1200" dirty="0"/>
        </a:p>
      </dsp:txBody>
      <dsp:txXfrm>
        <a:off x="5839388" y="2330205"/>
        <a:ext cx="2634780" cy="359288"/>
      </dsp:txXfrm>
    </dsp:sp>
    <dsp:sp modelId="{6E7DF511-1D3B-0841-9519-5F5DA0B893D1}">
      <dsp:nvSpPr>
        <dsp:cNvPr id="0" name=""/>
        <dsp:cNvSpPr/>
      </dsp:nvSpPr>
      <dsp:spPr>
        <a:xfrm>
          <a:off x="5415308" y="2070619"/>
          <a:ext cx="504055" cy="504198"/>
        </a:xfrm>
        <a:prstGeom prst="ellipse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2000" b="-22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88A98DAC-AD87-BC49-9874-AE59A13FC7DF}">
      <dsp:nvSpPr>
        <dsp:cNvPr id="0" name=""/>
        <dsp:cNvSpPr/>
      </dsp:nvSpPr>
      <dsp:spPr>
        <a:xfrm>
          <a:off x="5950995" y="1626177"/>
          <a:ext cx="2743824" cy="542537"/>
        </a:xfrm>
        <a:prstGeom prst="roundRect">
          <a:avLst/>
        </a:prstGeom>
        <a:gradFill rotWithShape="0">
          <a:gsLst>
            <a:gs pos="0">
              <a:schemeClr val="accent2">
                <a:hueOff val="4295743"/>
                <a:satOff val="-12329"/>
                <a:lumOff val="-19739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4295743"/>
                <a:satOff val="-12329"/>
                <a:lumOff val="-19739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4295743"/>
                <a:satOff val="-12329"/>
                <a:lumOff val="-19739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30093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/>
            <a:t>Прототип испытан в условиях, близких к реальным условиям. </a:t>
          </a:r>
          <a:endParaRPr lang="ru-RU" sz="1200" kern="1200" dirty="0"/>
        </a:p>
      </dsp:txBody>
      <dsp:txXfrm>
        <a:off x="5977479" y="1652661"/>
        <a:ext cx="2690856" cy="489569"/>
      </dsp:txXfrm>
    </dsp:sp>
    <dsp:sp modelId="{9D825037-ADF9-FC47-AB4F-9AACA4811FCA}">
      <dsp:nvSpPr>
        <dsp:cNvPr id="0" name=""/>
        <dsp:cNvSpPr/>
      </dsp:nvSpPr>
      <dsp:spPr>
        <a:xfrm>
          <a:off x="5644878" y="1478662"/>
          <a:ext cx="504055" cy="504198"/>
        </a:xfrm>
        <a:prstGeom prst="ellipse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7000" r="-37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8EE0165C-E5E1-4143-A492-0CC678BF3872}">
      <dsp:nvSpPr>
        <dsp:cNvPr id="0" name=""/>
        <dsp:cNvSpPr/>
      </dsp:nvSpPr>
      <dsp:spPr>
        <a:xfrm>
          <a:off x="6054434" y="1069519"/>
          <a:ext cx="2850844" cy="396888"/>
        </a:xfrm>
        <a:prstGeom prst="roundRect">
          <a:avLst/>
        </a:prstGeom>
        <a:gradFill rotWithShape="0">
          <a:gsLst>
            <a:gs pos="0">
              <a:schemeClr val="accent2">
                <a:hueOff val="5369678"/>
                <a:satOff val="-15411"/>
                <a:lumOff val="-24674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5369678"/>
                <a:satOff val="-15411"/>
                <a:lumOff val="-24674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5369678"/>
                <a:satOff val="-15411"/>
                <a:lumOff val="-24674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30093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/>
            <a:t>Компоненты системы испытаны в реальных условиях. </a:t>
          </a:r>
          <a:endParaRPr lang="ru-RU" sz="1200" kern="1200" dirty="0"/>
        </a:p>
      </dsp:txBody>
      <dsp:txXfrm>
        <a:off x="6073808" y="1088893"/>
        <a:ext cx="2812096" cy="358140"/>
      </dsp:txXfrm>
    </dsp:sp>
    <dsp:sp modelId="{85C0486E-1E3D-404C-96B0-40EB27C01C94}">
      <dsp:nvSpPr>
        <dsp:cNvPr id="0" name=""/>
        <dsp:cNvSpPr/>
      </dsp:nvSpPr>
      <dsp:spPr>
        <a:xfrm>
          <a:off x="5775543" y="890845"/>
          <a:ext cx="504055" cy="504198"/>
        </a:xfrm>
        <a:prstGeom prst="ellipse">
          <a:avLst/>
        </a:prstGeom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451FC1BB-12A6-2849-8DBF-3362182BEF59}">
      <dsp:nvSpPr>
        <dsp:cNvPr id="0" name=""/>
        <dsp:cNvSpPr/>
      </dsp:nvSpPr>
      <dsp:spPr>
        <a:xfrm>
          <a:off x="6191535" y="484905"/>
          <a:ext cx="2996520" cy="486915"/>
        </a:xfrm>
        <a:prstGeom prst="roundRect">
          <a:avLst/>
        </a:prstGeom>
        <a:gradFill rotWithShape="0">
          <a:gsLst>
            <a:gs pos="0">
              <a:schemeClr val="accent2">
                <a:hueOff val="6443614"/>
                <a:satOff val="-18493"/>
                <a:lumOff val="-29609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6443614"/>
                <a:satOff val="-18493"/>
                <a:lumOff val="-29609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6443614"/>
                <a:satOff val="-18493"/>
                <a:lumOff val="-29609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30093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/>
            <a:t>Прототип всей системы прошел проверку в эксплуатационных условиях. </a:t>
          </a:r>
          <a:endParaRPr lang="ru-RU" sz="1200" kern="1200" dirty="0"/>
        </a:p>
      </dsp:txBody>
      <dsp:txXfrm>
        <a:off x="6215304" y="508674"/>
        <a:ext cx="2948982" cy="439377"/>
      </dsp:txXfrm>
    </dsp:sp>
    <dsp:sp modelId="{1C55BE9A-22DF-CB42-801D-E014DB89161E}">
      <dsp:nvSpPr>
        <dsp:cNvPr id="0" name=""/>
        <dsp:cNvSpPr/>
      </dsp:nvSpPr>
      <dsp:spPr>
        <a:xfrm>
          <a:off x="5437374" y="370253"/>
          <a:ext cx="504055" cy="504198"/>
        </a:xfrm>
        <a:prstGeom prst="ellipse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D06193-7342-F04B-AA9D-F84946E48790}">
      <dsp:nvSpPr>
        <dsp:cNvPr id="0" name=""/>
        <dsp:cNvSpPr/>
      </dsp:nvSpPr>
      <dsp:spPr>
        <a:xfrm>
          <a:off x="1082" y="0"/>
          <a:ext cx="1684518" cy="324293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>
              <a:latin typeface="Calibri" panose="020F0502020204030204" pitchFamily="34" charset="0"/>
              <a:cs typeface="Calibri" panose="020F0502020204030204" pitchFamily="34" charset="0"/>
            </a:rPr>
            <a:t>Доходные проекты</a:t>
          </a:r>
        </a:p>
      </dsp:txBody>
      <dsp:txXfrm>
        <a:off x="1082" y="1297172"/>
        <a:ext cx="1684518" cy="1297172"/>
      </dsp:txXfrm>
    </dsp:sp>
    <dsp:sp modelId="{698CE9C6-7C28-454A-9D7E-E299641BE054}">
      <dsp:nvSpPr>
        <dsp:cNvPr id="0" name=""/>
        <dsp:cNvSpPr/>
      </dsp:nvSpPr>
      <dsp:spPr>
        <a:xfrm>
          <a:off x="303393" y="194575"/>
          <a:ext cx="1079895" cy="1079895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1000" r="-11000"/>
          </a:stretch>
        </a:blipFill>
        <a:ln w="1905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433AA32-BB0D-E740-85FA-67AFE291637A}">
      <dsp:nvSpPr>
        <dsp:cNvPr id="0" name=""/>
        <dsp:cNvSpPr/>
      </dsp:nvSpPr>
      <dsp:spPr>
        <a:xfrm>
          <a:off x="1736136" y="0"/>
          <a:ext cx="1684518" cy="324293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>
              <a:latin typeface="Calibri" panose="020F0502020204030204" pitchFamily="34" charset="0"/>
              <a:cs typeface="Calibri" panose="020F0502020204030204" pitchFamily="34" charset="0"/>
            </a:rPr>
            <a:t>Затратные проекты</a:t>
          </a:r>
        </a:p>
      </dsp:txBody>
      <dsp:txXfrm>
        <a:off x="1736136" y="1297172"/>
        <a:ext cx="1684518" cy="1297172"/>
      </dsp:txXfrm>
    </dsp:sp>
    <dsp:sp modelId="{4082A231-1A7B-C047-A14E-28AFEB964C94}">
      <dsp:nvSpPr>
        <dsp:cNvPr id="0" name=""/>
        <dsp:cNvSpPr/>
      </dsp:nvSpPr>
      <dsp:spPr>
        <a:xfrm>
          <a:off x="2038447" y="194575"/>
          <a:ext cx="1079895" cy="1079895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8000" r="-8000"/>
          </a:stretch>
        </a:blipFill>
        <a:ln w="1905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DD853D-2991-3044-8B8B-15FD1617F579}">
      <dsp:nvSpPr>
        <dsp:cNvPr id="0" name=""/>
        <dsp:cNvSpPr/>
      </dsp:nvSpPr>
      <dsp:spPr>
        <a:xfrm>
          <a:off x="3471190" y="0"/>
          <a:ext cx="1684518" cy="324293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>
              <a:latin typeface="Calibri" panose="020F0502020204030204" pitchFamily="34" charset="0"/>
              <a:cs typeface="Calibri" panose="020F0502020204030204" pitchFamily="34" charset="0"/>
            </a:rPr>
            <a:t>IT – </a:t>
          </a:r>
          <a:r>
            <a:rPr lang="ru-RU" sz="1700" kern="1200" dirty="0">
              <a:latin typeface="Calibri" panose="020F0502020204030204" pitchFamily="34" charset="0"/>
              <a:cs typeface="Calibri" panose="020F0502020204030204" pitchFamily="34" charset="0"/>
            </a:rPr>
            <a:t> проекты</a:t>
          </a:r>
          <a:endParaRPr lang="en-US" sz="1700" kern="1200" dirty="0">
            <a:latin typeface="Calibri" panose="020F0502020204030204" pitchFamily="34" charset="0"/>
            <a:cs typeface="Calibri" panose="020F0502020204030204" pitchFamily="34" charset="0"/>
          </a:endParaRP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>
              <a:latin typeface="Calibri" panose="020F0502020204030204" pitchFamily="34" charset="0"/>
              <a:cs typeface="Calibri" panose="020F0502020204030204" pitchFamily="34" charset="0"/>
            </a:rPr>
            <a:t>(</a:t>
          </a:r>
          <a:r>
            <a:rPr lang="ru-RU" sz="1700" kern="1200" dirty="0">
              <a:latin typeface="Calibri" panose="020F0502020204030204" pitchFamily="34" charset="0"/>
              <a:cs typeface="Calibri" panose="020F0502020204030204" pitchFamily="34" charset="0"/>
            </a:rPr>
            <a:t>выделяют отдельной категорией)</a:t>
          </a:r>
        </a:p>
      </dsp:txBody>
      <dsp:txXfrm>
        <a:off x="3471190" y="1297172"/>
        <a:ext cx="1684518" cy="1297172"/>
      </dsp:txXfrm>
    </dsp:sp>
    <dsp:sp modelId="{638E1A3A-B05C-EC4E-89E1-ACE5578DA991}">
      <dsp:nvSpPr>
        <dsp:cNvPr id="0" name=""/>
        <dsp:cNvSpPr/>
      </dsp:nvSpPr>
      <dsp:spPr>
        <a:xfrm>
          <a:off x="3773501" y="194575"/>
          <a:ext cx="1079895" cy="1079895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3000" r="-13000"/>
          </a:stretch>
        </a:blipFill>
        <a:ln w="1905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2AAD449-434A-6E45-9B86-07F9288A76AF}">
      <dsp:nvSpPr>
        <dsp:cNvPr id="0" name=""/>
        <dsp:cNvSpPr/>
      </dsp:nvSpPr>
      <dsp:spPr>
        <a:xfrm>
          <a:off x="206271" y="2594344"/>
          <a:ext cx="4744247" cy="486439"/>
        </a:xfrm>
        <a:prstGeom prst="leftRightArrow">
          <a:avLst/>
        </a:prstGeom>
        <a:solidFill>
          <a:schemeClr val="accent4">
            <a:tint val="6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9E5462-8C78-4032-9531-B8BEF2CDCD9F}">
      <dsp:nvSpPr>
        <dsp:cNvPr id="0" name=""/>
        <dsp:cNvSpPr/>
      </dsp:nvSpPr>
      <dsp:spPr>
        <a:xfrm rot="10800000">
          <a:off x="693329" y="1456"/>
          <a:ext cx="4044010" cy="1484414"/>
        </a:xfrm>
        <a:prstGeom prst="homePlat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54586" tIns="68580" rIns="128016" bIns="6858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i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Как и сколько доходов может принести реализация проектов? </a:t>
          </a:r>
        </a:p>
      </dsp:txBody>
      <dsp:txXfrm rot="10800000">
        <a:off x="1064432" y="1456"/>
        <a:ext cx="3672907" cy="1484414"/>
      </dsp:txXfrm>
    </dsp:sp>
    <dsp:sp modelId="{0F420982-99BF-4461-8E93-4C19C09D620C}">
      <dsp:nvSpPr>
        <dsp:cNvPr id="0" name=""/>
        <dsp:cNvSpPr/>
      </dsp:nvSpPr>
      <dsp:spPr>
        <a:xfrm>
          <a:off x="0" y="92406"/>
          <a:ext cx="1484414" cy="1484414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1000" b="-11000"/>
          </a:stretch>
        </a:blipFill>
        <a:ln>
          <a:noFill/>
        </a:ln>
        <a:effectLst/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F9321040-47A6-4A22-A1E9-EE4A69F010BF}">
      <dsp:nvSpPr>
        <dsp:cNvPr id="0" name=""/>
        <dsp:cNvSpPr/>
      </dsp:nvSpPr>
      <dsp:spPr>
        <a:xfrm rot="10800000">
          <a:off x="693329" y="1928979"/>
          <a:ext cx="4044010" cy="1484414"/>
        </a:xfrm>
        <a:prstGeom prst="homePlat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54586" tIns="68580" rIns="128016" bIns="6858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i="1" kern="1200" dirty="0"/>
            <a:t>Как технологическое решение позволит сократить затраты?</a:t>
          </a:r>
          <a:endParaRPr lang="ru-RU" sz="1800" kern="1200" dirty="0"/>
        </a:p>
      </dsp:txBody>
      <dsp:txXfrm rot="10800000">
        <a:off x="1064432" y="1928979"/>
        <a:ext cx="3672907" cy="1484414"/>
      </dsp:txXfrm>
    </dsp:sp>
    <dsp:sp modelId="{4B61F0B4-D5A6-4FB4-8DBD-B91168D396A5}">
      <dsp:nvSpPr>
        <dsp:cNvPr id="0" name=""/>
        <dsp:cNvSpPr/>
      </dsp:nvSpPr>
      <dsp:spPr>
        <a:xfrm>
          <a:off x="0" y="1877500"/>
          <a:ext cx="1484414" cy="1484414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4000" r="-34000"/>
          </a:stretch>
        </a:blipFill>
        <a:ln>
          <a:noFill/>
        </a:ln>
        <a:effectLst/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4A65EAAE-019F-45A2-8C5B-B010F80D1B87}">
      <dsp:nvSpPr>
        <dsp:cNvPr id="0" name=""/>
        <dsp:cNvSpPr/>
      </dsp:nvSpPr>
      <dsp:spPr>
        <a:xfrm rot="10800000">
          <a:off x="693329" y="3856503"/>
          <a:ext cx="4044010" cy="1484414"/>
        </a:xfrm>
        <a:prstGeom prst="homePlat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54586" tIns="68580" rIns="128016" bIns="6858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i="1" kern="1200" dirty="0"/>
            <a:t>Какие другие эффекты несет реализация проекта (безопасность, надежность, экология)?</a:t>
          </a:r>
        </a:p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i="1" kern="1200" dirty="0"/>
            <a:t> Как их </a:t>
          </a:r>
          <a:r>
            <a:rPr lang="ru-RU" sz="1800" b="1" i="1" kern="1200" dirty="0" err="1"/>
            <a:t>монетизировать</a:t>
          </a:r>
          <a:r>
            <a:rPr lang="ru-RU" sz="1800" b="1" i="1" kern="1200" dirty="0"/>
            <a:t>?</a:t>
          </a:r>
          <a:endParaRPr lang="ru-RU" sz="1800" kern="1200" dirty="0"/>
        </a:p>
      </dsp:txBody>
      <dsp:txXfrm rot="10800000">
        <a:off x="1064432" y="3856503"/>
        <a:ext cx="3672907" cy="1484414"/>
      </dsp:txXfrm>
    </dsp:sp>
    <dsp:sp modelId="{2919EF31-0346-4829-BC88-416961FBE913}">
      <dsp:nvSpPr>
        <dsp:cNvPr id="0" name=""/>
        <dsp:cNvSpPr/>
      </dsp:nvSpPr>
      <dsp:spPr>
        <a:xfrm>
          <a:off x="0" y="3807858"/>
          <a:ext cx="1484414" cy="1484414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000" b="-2000"/>
          </a:stretch>
        </a:blipFill>
        <a:ln>
          <a:noFill/>
        </a:ln>
        <a:effectLst/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A790C9-C8D7-6C4D-A4F7-1C2B5D6CFAFC}">
      <dsp:nvSpPr>
        <dsp:cNvPr id="0" name=""/>
        <dsp:cNvSpPr/>
      </dsp:nvSpPr>
      <dsp:spPr>
        <a:xfrm>
          <a:off x="0" y="748684"/>
          <a:ext cx="10154093" cy="43173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latin typeface="Calibri" panose="020F0502020204030204" pitchFamily="34" charset="0"/>
              <a:cs typeface="Calibri" panose="020F0502020204030204" pitchFamily="34" charset="0"/>
            </a:rPr>
            <a:t>Какие задачи решает проектное решение? </a:t>
          </a:r>
          <a:endParaRPr lang="ru-RU" sz="18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21075" y="769759"/>
        <a:ext cx="10111943" cy="389580"/>
      </dsp:txXfrm>
    </dsp:sp>
    <dsp:sp modelId="{13917372-C319-704F-9204-608C1EA53BC5}">
      <dsp:nvSpPr>
        <dsp:cNvPr id="0" name=""/>
        <dsp:cNvSpPr/>
      </dsp:nvSpPr>
      <dsp:spPr>
        <a:xfrm>
          <a:off x="0" y="1180414"/>
          <a:ext cx="10154093" cy="9687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2392" tIns="22860" rIns="128016" bIns="2286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400" kern="1200" dirty="0" err="1">
              <a:latin typeface="Calibri" panose="020F0502020204030204" pitchFamily="34" charset="0"/>
              <a:cs typeface="Calibri" panose="020F0502020204030204" pitchFamily="34" charset="0"/>
            </a:rPr>
            <a:t>Повышение</a:t>
          </a:r>
          <a:r>
            <a:rPr lang="en-US" sz="14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400" kern="1200" dirty="0" err="1">
              <a:latin typeface="Calibri" panose="020F0502020204030204" pitchFamily="34" charset="0"/>
              <a:cs typeface="Calibri" panose="020F0502020204030204" pitchFamily="34" charset="0"/>
            </a:rPr>
            <a:t>надежности</a:t>
          </a:r>
          <a:r>
            <a:rPr lang="en-US" sz="14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400" kern="1200" dirty="0" err="1">
              <a:latin typeface="Calibri" panose="020F0502020204030204" pitchFamily="34" charset="0"/>
              <a:cs typeface="Calibri" panose="020F0502020204030204" pitchFamily="34" charset="0"/>
            </a:rPr>
            <a:t>работы</a:t>
          </a:r>
          <a:r>
            <a:rPr lang="en-US" sz="14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400" kern="1200" dirty="0" err="1">
              <a:latin typeface="Calibri" panose="020F0502020204030204" pitchFamily="34" charset="0"/>
              <a:cs typeface="Calibri" panose="020F0502020204030204" pitchFamily="34" charset="0"/>
            </a:rPr>
            <a:t>системы</a:t>
          </a:r>
          <a:r>
            <a:rPr lang="en-US" sz="14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400" kern="1200" dirty="0" err="1">
              <a:latin typeface="Calibri" panose="020F0502020204030204" pitchFamily="34" charset="0"/>
              <a:cs typeface="Calibri" panose="020F0502020204030204" pitchFamily="34" charset="0"/>
            </a:rPr>
            <a:t>охлажднения</a:t>
          </a:r>
          <a:r>
            <a:rPr lang="ru-RU" sz="1400" kern="1200" dirty="0">
              <a:latin typeface="Calibri" panose="020F0502020204030204" pitchFamily="34" charset="0"/>
              <a:cs typeface="Calibri" panose="020F0502020204030204" pitchFamily="34" charset="0"/>
            </a:rPr>
            <a:t>. Бесперебойная работа системы охлаждения.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400" kern="1200" dirty="0" err="1">
              <a:latin typeface="Calibri" panose="020F0502020204030204" pitchFamily="34" charset="0"/>
              <a:cs typeface="Calibri" panose="020F0502020204030204" pitchFamily="34" charset="0"/>
            </a:rPr>
            <a:t>Повышение</a:t>
          </a:r>
          <a:r>
            <a:rPr lang="en-US" sz="14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400" kern="1200" dirty="0" err="1">
              <a:latin typeface="Calibri" panose="020F0502020204030204" pitchFamily="34" charset="0"/>
              <a:cs typeface="Calibri" panose="020F0502020204030204" pitchFamily="34" charset="0"/>
            </a:rPr>
            <a:t>надежности</a:t>
          </a:r>
          <a:r>
            <a:rPr lang="en-US" sz="14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400" kern="1200" dirty="0" err="1">
              <a:latin typeface="Calibri" panose="020F0502020204030204" pitchFamily="34" charset="0"/>
              <a:cs typeface="Calibri" panose="020F0502020204030204" pitchFamily="34" charset="0"/>
            </a:rPr>
            <a:t>работы</a:t>
          </a:r>
          <a:r>
            <a:rPr lang="en-US" sz="14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400" kern="1200" dirty="0" err="1">
              <a:latin typeface="Calibri" panose="020F0502020204030204" pitchFamily="34" charset="0"/>
              <a:cs typeface="Calibri" panose="020F0502020204030204" pitchFamily="34" charset="0"/>
            </a:rPr>
            <a:t>трансформатора</a:t>
          </a:r>
          <a:endParaRPr lang="ru-RU" sz="1400" kern="1200" dirty="0">
            <a:latin typeface="Calibri" panose="020F0502020204030204" pitchFamily="34" charset="0"/>
            <a:cs typeface="Calibri" panose="020F0502020204030204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400" kern="1200" dirty="0" err="1">
              <a:latin typeface="Calibri" panose="020F0502020204030204" pitchFamily="34" charset="0"/>
              <a:cs typeface="Calibri" panose="020F0502020204030204" pitchFamily="34" charset="0"/>
            </a:rPr>
            <a:t>Снижение</a:t>
          </a:r>
          <a:r>
            <a:rPr lang="en-US" sz="14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400" kern="1200" dirty="0" err="1">
              <a:latin typeface="Calibri" panose="020F0502020204030204" pitchFamily="34" charset="0"/>
              <a:cs typeface="Calibri" panose="020F0502020204030204" pitchFamily="34" charset="0"/>
            </a:rPr>
            <a:t>эксплуатационных</a:t>
          </a:r>
          <a:r>
            <a:rPr lang="en-US" sz="14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400" kern="1200" dirty="0" err="1">
              <a:latin typeface="Calibri" panose="020F0502020204030204" pitchFamily="34" charset="0"/>
              <a:cs typeface="Calibri" panose="020F0502020204030204" pitchFamily="34" charset="0"/>
            </a:rPr>
            <a:t>издержек</a:t>
          </a:r>
          <a:r>
            <a:rPr lang="en-US" sz="14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400" kern="1200" dirty="0" err="1">
              <a:latin typeface="Calibri" panose="020F0502020204030204" pitchFamily="34" charset="0"/>
              <a:cs typeface="Calibri" panose="020F0502020204030204" pitchFamily="34" charset="0"/>
            </a:rPr>
            <a:t>на</a:t>
          </a:r>
          <a:r>
            <a:rPr lang="en-US" sz="14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400" kern="1200" dirty="0" err="1">
              <a:latin typeface="Calibri" panose="020F0502020204030204" pitchFamily="34" charset="0"/>
              <a:cs typeface="Calibri" panose="020F0502020204030204" pitchFamily="34" charset="0"/>
            </a:rPr>
            <a:t>регулярную</a:t>
          </a:r>
          <a:r>
            <a:rPr lang="en-US" sz="14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400" kern="1200" dirty="0" err="1">
              <a:latin typeface="Calibri" panose="020F0502020204030204" pitchFamily="34" charset="0"/>
              <a:cs typeface="Calibri" panose="020F0502020204030204" pitchFamily="34" charset="0"/>
            </a:rPr>
            <a:t>периодическую</a:t>
          </a:r>
          <a:r>
            <a:rPr lang="en-US" sz="14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400" kern="1200" dirty="0" err="1">
              <a:latin typeface="Calibri" panose="020F0502020204030204" pitchFamily="34" charset="0"/>
              <a:cs typeface="Calibri" panose="020F0502020204030204" pitchFamily="34" charset="0"/>
            </a:rPr>
            <a:t>промывку</a:t>
          </a:r>
          <a:r>
            <a:rPr lang="en-US" sz="14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400" kern="1200" dirty="0" err="1">
              <a:latin typeface="Calibri" panose="020F0502020204030204" pitchFamily="34" charset="0"/>
              <a:cs typeface="Calibri" panose="020F0502020204030204" pitchFamily="34" charset="0"/>
            </a:rPr>
            <a:t>системы</a:t>
          </a:r>
          <a:r>
            <a:rPr lang="en-US" sz="1400" kern="1200" dirty="0">
              <a:latin typeface="Calibri" panose="020F0502020204030204" pitchFamily="34" charset="0"/>
              <a:cs typeface="Calibri" panose="020F0502020204030204" pitchFamily="34" charset="0"/>
            </a:rPr>
            <a:t>.</a:t>
          </a:r>
          <a:endParaRPr lang="ru-RU" sz="1400" kern="1200" dirty="0">
            <a:latin typeface="Calibri" panose="020F0502020204030204" pitchFamily="34" charset="0"/>
            <a:cs typeface="Calibri" panose="020F0502020204030204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400" kern="1200" dirty="0" err="1">
              <a:latin typeface="Calibri" panose="020F0502020204030204" pitchFamily="34" charset="0"/>
              <a:cs typeface="Calibri" panose="020F0502020204030204" pitchFamily="34" charset="0"/>
            </a:rPr>
            <a:t>Снижение</a:t>
          </a:r>
          <a:r>
            <a:rPr lang="en-US" sz="14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400" kern="1200" dirty="0" err="1">
              <a:latin typeface="Calibri" panose="020F0502020204030204" pitchFamily="34" charset="0"/>
              <a:cs typeface="Calibri" panose="020F0502020204030204" pitchFamily="34" charset="0"/>
            </a:rPr>
            <a:t>роли</a:t>
          </a:r>
          <a:r>
            <a:rPr lang="en-US" sz="14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400" kern="1200" dirty="0" err="1">
              <a:latin typeface="Calibri" panose="020F0502020204030204" pitchFamily="34" charset="0"/>
              <a:cs typeface="Calibri" panose="020F0502020204030204" pitchFamily="34" charset="0"/>
            </a:rPr>
            <a:t>человеческого</a:t>
          </a:r>
          <a:r>
            <a:rPr lang="en-US" sz="14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400" kern="1200" dirty="0" err="1">
              <a:latin typeface="Calibri" panose="020F0502020204030204" pitchFamily="34" charset="0"/>
              <a:cs typeface="Calibri" panose="020F0502020204030204" pitchFamily="34" charset="0"/>
            </a:rPr>
            <a:t>фактора</a:t>
          </a:r>
          <a:r>
            <a:rPr lang="ru-RU" sz="1400" kern="1200" dirty="0">
              <a:latin typeface="Calibri" panose="020F0502020204030204" pitchFamily="34" charset="0"/>
              <a:cs typeface="Calibri" panose="020F0502020204030204" pitchFamily="34" charset="0"/>
            </a:rPr>
            <a:t> (ошибок, аварийных ситуаций).</a:t>
          </a:r>
        </a:p>
      </dsp:txBody>
      <dsp:txXfrm>
        <a:off x="0" y="1180414"/>
        <a:ext cx="10154093" cy="968760"/>
      </dsp:txXfrm>
    </dsp:sp>
    <dsp:sp modelId="{802DE9EC-8185-D24C-BFCF-720BAC4B6765}">
      <dsp:nvSpPr>
        <dsp:cNvPr id="0" name=""/>
        <dsp:cNvSpPr/>
      </dsp:nvSpPr>
      <dsp:spPr>
        <a:xfrm>
          <a:off x="0" y="2149174"/>
          <a:ext cx="10154093" cy="43173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>
              <a:latin typeface="Calibri" panose="020F0502020204030204" pitchFamily="34" charset="0"/>
              <a:cs typeface="Calibri" panose="020F0502020204030204" pitchFamily="34" charset="0"/>
            </a:rPr>
            <a:t>В какой сфере (сферах) возможно применение решения?</a:t>
          </a:r>
          <a:endParaRPr lang="ru-RU" sz="1800" kern="120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21075" y="2170249"/>
        <a:ext cx="10111943" cy="389580"/>
      </dsp:txXfrm>
    </dsp:sp>
    <dsp:sp modelId="{DC94C01D-057C-CB42-8E12-F783CD0849B1}">
      <dsp:nvSpPr>
        <dsp:cNvPr id="0" name=""/>
        <dsp:cNvSpPr/>
      </dsp:nvSpPr>
      <dsp:spPr>
        <a:xfrm>
          <a:off x="0" y="2580904"/>
          <a:ext cx="10154093" cy="4843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2392" tIns="22860" rIns="128016" bIns="2286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400" kern="1200" dirty="0" err="1">
              <a:latin typeface="Calibri" panose="020F0502020204030204" pitchFamily="34" charset="0"/>
              <a:cs typeface="Calibri" panose="020F0502020204030204" pitchFamily="34" charset="0"/>
            </a:rPr>
            <a:t>Атомные</a:t>
          </a:r>
          <a:r>
            <a:rPr lang="en-US" sz="14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400" kern="1200" dirty="0" err="1">
              <a:latin typeface="Calibri" panose="020F0502020204030204" pitchFamily="34" charset="0"/>
              <a:cs typeface="Calibri" panose="020F0502020204030204" pitchFamily="34" charset="0"/>
            </a:rPr>
            <a:t>и</a:t>
          </a:r>
          <a:r>
            <a:rPr lang="en-US" sz="14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400" kern="1200" dirty="0" err="1">
              <a:latin typeface="Calibri" panose="020F0502020204030204" pitchFamily="34" charset="0"/>
              <a:cs typeface="Calibri" panose="020F0502020204030204" pitchFamily="34" charset="0"/>
            </a:rPr>
            <a:t>тепловые</a:t>
          </a:r>
          <a:r>
            <a:rPr lang="en-US" sz="14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400" kern="1200" dirty="0" err="1">
              <a:latin typeface="Calibri" panose="020F0502020204030204" pitchFamily="34" charset="0"/>
              <a:cs typeface="Calibri" panose="020F0502020204030204" pitchFamily="34" charset="0"/>
            </a:rPr>
            <a:t>станции</a:t>
          </a:r>
          <a:endParaRPr lang="ru-RU" sz="1400" kern="1200" dirty="0">
            <a:latin typeface="Calibri" panose="020F0502020204030204" pitchFamily="34" charset="0"/>
            <a:cs typeface="Calibri" panose="020F0502020204030204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1400" kern="1200" dirty="0">
              <a:latin typeface="Calibri" panose="020F0502020204030204" pitchFamily="34" charset="0"/>
              <a:cs typeface="Calibri" panose="020F0502020204030204" pitchFamily="34" charset="0"/>
            </a:rPr>
            <a:t>Будет применяться при организации процессов очистки систем, потребляющих воду из естественных природных источников.</a:t>
          </a:r>
        </a:p>
      </dsp:txBody>
      <dsp:txXfrm>
        <a:off x="0" y="2580904"/>
        <a:ext cx="10154093" cy="484380"/>
      </dsp:txXfrm>
    </dsp:sp>
    <dsp:sp modelId="{62881456-76B1-534B-813C-646FD62805D5}">
      <dsp:nvSpPr>
        <dsp:cNvPr id="0" name=""/>
        <dsp:cNvSpPr/>
      </dsp:nvSpPr>
      <dsp:spPr>
        <a:xfrm>
          <a:off x="0" y="3065284"/>
          <a:ext cx="10154093" cy="43173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latin typeface="Calibri" panose="020F0502020204030204" pitchFamily="34" charset="0"/>
              <a:cs typeface="Calibri" panose="020F0502020204030204" pitchFamily="34" charset="0"/>
            </a:rPr>
            <a:t>Кто будет пользователем результатов проектного решения? Какую ценность для них оно несет?</a:t>
          </a:r>
          <a:endParaRPr lang="ru-RU" sz="18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21075" y="3086359"/>
        <a:ext cx="10111943" cy="389580"/>
      </dsp:txXfrm>
    </dsp:sp>
    <dsp:sp modelId="{A4535ABE-9A2C-DF46-8967-71D53B654899}">
      <dsp:nvSpPr>
        <dsp:cNvPr id="0" name=""/>
        <dsp:cNvSpPr/>
      </dsp:nvSpPr>
      <dsp:spPr>
        <a:xfrm>
          <a:off x="0" y="3497014"/>
          <a:ext cx="10154093" cy="4378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2392" tIns="22860" rIns="128016" bIns="2286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1400" kern="1200" dirty="0">
              <a:latin typeface="Calibri" panose="020F0502020204030204" pitchFamily="34" charset="0"/>
              <a:cs typeface="Calibri" panose="020F0502020204030204" pitchFamily="34" charset="0"/>
            </a:rPr>
            <a:t>Это локальное  производственное решение, пользователем которого является служба электроснабжения объекта и подразделение обслуживающее </a:t>
          </a:r>
          <a:r>
            <a:rPr lang="en-US" sz="1400" b="1" kern="1200" dirty="0" err="1">
              <a:latin typeface="Calibri" panose="020F0502020204030204" pitchFamily="34" charset="0"/>
              <a:cs typeface="Calibri" panose="020F0502020204030204" pitchFamily="34" charset="0"/>
            </a:rPr>
            <a:t>блочн</a:t>
          </a:r>
          <a:r>
            <a:rPr lang="ru-RU" sz="1400" b="1" kern="1200" dirty="0" err="1">
              <a:latin typeface="Calibri" panose="020F0502020204030204" pitchFamily="34" charset="0"/>
              <a:cs typeface="Calibri" panose="020F0502020204030204" pitchFamily="34" charset="0"/>
            </a:rPr>
            <a:t>ый</a:t>
          </a:r>
          <a:r>
            <a:rPr lang="en-US" sz="1400" b="1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400" b="1" kern="1200" dirty="0" err="1">
              <a:latin typeface="Calibri" panose="020F0502020204030204" pitchFamily="34" charset="0"/>
              <a:cs typeface="Calibri" panose="020F0502020204030204" pitchFamily="34" charset="0"/>
            </a:rPr>
            <a:t>трансформатор</a:t>
          </a:r>
          <a:r>
            <a:rPr lang="en-US" sz="1400" b="1" kern="1200" dirty="0">
              <a:latin typeface="Calibri" panose="020F0502020204030204" pitchFamily="34" charset="0"/>
              <a:cs typeface="Calibri" panose="020F0502020204030204" pitchFamily="34" charset="0"/>
            </a:rPr>
            <a:t> Т-1-330</a:t>
          </a:r>
          <a:r>
            <a:rPr lang="ru-RU" sz="1400" b="1" kern="1200" dirty="0">
              <a:latin typeface="Calibri" panose="020F0502020204030204" pitchFamily="34" charset="0"/>
              <a:cs typeface="Calibri" panose="020F0502020204030204" pitchFamily="34" charset="0"/>
            </a:rPr>
            <a:t>.</a:t>
          </a:r>
          <a:r>
            <a:rPr lang="en-US" sz="1400" b="1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endParaRPr lang="ru-RU" sz="14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0" y="3497014"/>
        <a:ext cx="10154093" cy="437805"/>
      </dsp:txXfrm>
    </dsp:sp>
    <dsp:sp modelId="{75E8AA86-0F6E-D443-8166-AB931C9FB1A5}">
      <dsp:nvSpPr>
        <dsp:cNvPr id="0" name=""/>
        <dsp:cNvSpPr/>
      </dsp:nvSpPr>
      <dsp:spPr>
        <a:xfrm>
          <a:off x="0" y="3934819"/>
          <a:ext cx="10154093" cy="43173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>
              <a:latin typeface="Calibri" panose="020F0502020204030204" pitchFamily="34" charset="0"/>
              <a:cs typeface="Calibri" panose="020F0502020204030204" pitchFamily="34" charset="0"/>
            </a:rPr>
            <a:t>Как сейчас решаются вопросы (задачи), которые должно решать ваше проектное решение?</a:t>
          </a:r>
          <a:endParaRPr lang="ru-RU" sz="1800" kern="120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21075" y="3955894"/>
        <a:ext cx="10111943" cy="389580"/>
      </dsp:txXfrm>
    </dsp:sp>
    <dsp:sp modelId="{A260D6A0-9DA1-E546-AFCE-054794C2E382}">
      <dsp:nvSpPr>
        <dsp:cNvPr id="0" name=""/>
        <dsp:cNvSpPr/>
      </dsp:nvSpPr>
      <dsp:spPr>
        <a:xfrm>
          <a:off x="0" y="4366549"/>
          <a:ext cx="10154093" cy="4378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2392" tIns="22860" rIns="128016" bIns="2286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1400" kern="1200" dirty="0">
              <a:latin typeface="Calibri" panose="020F0502020204030204" pitchFamily="34" charset="0"/>
              <a:cs typeface="Calibri" panose="020F0502020204030204" pitchFamily="34" charset="0"/>
            </a:rPr>
            <a:t>В основном на коммерческой основе за счет сторонних организаций. Очистка производится механически на действующем объекте, что повышает риски остановки работы блоков.</a:t>
          </a:r>
        </a:p>
      </dsp:txBody>
      <dsp:txXfrm>
        <a:off x="0" y="4366549"/>
        <a:ext cx="10154093" cy="43780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AscendingPictureAccentProcess">
  <dgm:title val=""/>
  <dgm:desc val=""/>
  <dgm:catLst>
    <dgm:cat type="process" pri="22500"/>
    <dgm:cat type="picture" pri="16000"/>
    <dgm:cat type="pictureconvert" pri="1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func="var" arg="dir" op="equ" val="norm">
            <dgm:choose name="Name5">
              <dgm:if name="Name6" axis="des" func="maxDepth" op="gt" val="1">
                <dgm:alg type="composite">
                  <dgm:param type="ar" val="2.7"/>
                </dgm:alg>
                <dgm:constrLst>
                  <dgm:constr type="primFontSz" for="ch" forName="parTx1" op="equ" val="65"/>
                  <dgm:constr type="primFontSz" for="ch" forName="desTx1" op="equ" val="65"/>
                  <dgm:constr type="userD" refType="w" fact="0.0247"/>
                  <dgm:constr type="l" for="ch" forName="parTx1" refType="w" fact="0.2711"/>
                  <dgm:constr type="t" for="ch" forName="parTx1" refType="h" fact="0.9603"/>
                  <dgm:constr type="w" for="ch" forName="parTx1" refType="w" fact="0.5325"/>
                  <dgm:constr type="h" for="ch" forName="parTx1" refType="h" fact="0.3856"/>
                  <dgm:constr type="ctrX" for="ch" forName="picture1" refType="w" fact="0.2469"/>
                  <dgm:constr type="ctrY" for="ch" forName="picture1" refType="h" fact="0.9"/>
                  <dgm:constr type="w" for="ch" forName="picture1" refType="w" fact="0.2469"/>
                  <dgm:constr type="h" for="ch" forName="picture1" refType="h" fact="0.6667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</dgm:constrLst>
              </dgm:if>
              <dgm:else name="Name7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userD" refType="w" fact="0.0333"/>
                  <dgm:constr type="l" for="ch" forName="parTx1" refType="w" fact="0.366"/>
                  <dgm:constr type="t" for="ch" forName="parTx1" refType="h" fact="0.7113"/>
                  <dgm:constr type="w" for="ch" forName="parTx1" refType="w" fact="0.7189"/>
                  <dgm:constr type="h" for="ch" forName="parTx1" refType="h" fact="0.3856"/>
                  <dgm:constr type="ctrX" for="ch" forName="picture1" refType="w" fact="0.3333"/>
                  <dgm:constr type="ctrY" for="ch" forName="picture1" refType="h" fact="0.6667"/>
                  <dgm:constr type="w" for="ch" forName="picture1" refType="w" fact="0.3333"/>
                  <dgm:constr type="h" for="ch" forName="picture1" refType="h" fact="0.6667"/>
                </dgm:constrLst>
              </dgm:else>
            </dgm:choose>
          </dgm:if>
          <dgm:else name="Name8">
            <dgm:choose name="Name9">
              <dgm:if name="Name10" axis="des" func="maxDepth" op="gt" val="1">
                <dgm:alg type="composite">
                  <dgm:param type="ar" val="2.7"/>
                </dgm:alg>
                <dgm:constrLst>
                  <dgm:constr type="primFontSz" for="ch" forName="parTx1" op="equ" val="65"/>
                  <dgm:constr type="primFontSz" for="ch" forName="desTx1" op="equ" val="65"/>
                  <dgm:constr type="userD" refType="w" fact="0.0247"/>
                  <dgm:constr type="r" for="ch" forName="parTx1" refType="w" fact="0.7289"/>
                  <dgm:constr type="t" for="ch" forName="parTx1" refType="h" fact="0.9603"/>
                  <dgm:constr type="w" for="ch" forName="parTx1" refType="w" fact="0.5325"/>
                  <dgm:constr type="h" for="ch" forName="parTx1" refType="h" fact="0.3856"/>
                  <dgm:constr type="ctrX" for="ch" forName="picture1" refType="w" fact="0.7531"/>
                  <dgm:constr type="ctrY" for="ch" forName="picture1" refType="h" fact="0.9"/>
                  <dgm:constr type="w" for="ch" forName="picture1" refType="w" fact="0.2469"/>
                  <dgm:constr type="h" for="ch" forName="picture1" refType="h" fact="0.6667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</dgm:constrLst>
              </dgm:if>
              <dgm:else name="Name1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userD" refType="w" fact="0.0333"/>
                  <dgm:constr type="r" for="ch" forName="parTx1" refType="w" fact="0.634"/>
                  <dgm:constr type="t" for="ch" forName="parTx1" refType="h" fact="0.7113"/>
                  <dgm:constr type="w" for="ch" forName="parTx1" refType="w" fact="0.7189"/>
                  <dgm:constr type="h" for="ch" forName="parTx1" refType="h" fact="0.3856"/>
                  <dgm:constr type="ctrX" for="ch" forName="picture1" refType="w" fact="0.6667"/>
                  <dgm:constr type="ctrY" for="ch" forName="picture1" refType="h" fact="0.6667"/>
                  <dgm:constr type="w" for="ch" forName="picture1" refType="w" fact="0.3333"/>
                  <dgm:constr type="h" for="ch" forName="picture1" refType="h" fact="0.6667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func="var" arg="dir" op="equ" val="norm">
            <dgm:choose name="Name15">
              <dgm:if name="Name16" axis="des" func="maxDepth" op="gt" val="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userD" refType="w" fact="0.0188"/>
                  <dgm:constr type="ctrX" for="ch" forName="dot1" refType="w" fact="0.3221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3056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2859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3095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3346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3597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3848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41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3597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3597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l" for="ch" forName="parTx1" refType="w" fact="0.197"/>
                  <dgm:constr type="t" for="ch" forName="parTx1" refType="h" fact="0.8169"/>
                  <dgm:constr type="w" for="ch" forName="parTx1" refType="w" fact="0.4064"/>
                  <dgm:constr type="h" for="ch" forName="parTx1" refType="h" fact="0.218"/>
                  <dgm:constr type="ctrX" for="ch" forName="picture1" refType="w" fact="0.1785"/>
                  <dgm:constr type="ctrY" for="ch" forName="picture1" refType="h" fact="0.7834"/>
                  <dgm:constr type="w" for="ch" forName="picture1" refType="w" fact="0.1884"/>
                  <dgm:constr type="h" for="ch" forName="picture1" refType="h" fact="0.3768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688"/>
                  <dgm:constr type="t" for="ch" forName="parTx2" refType="h" fact="0.3905"/>
                  <dgm:constr type="w" for="ch" forName="parTx2" refType="w" fact="0.4064"/>
                  <dgm:constr type="h" for="ch" forName="parTx2" refType="h" fact="0.218"/>
                  <dgm:constr type="ctrX" for="ch" forName="picture2" refType="w" fact="0.3503"/>
                  <dgm:constr type="ctrY" for="ch" forName="picture2" refType="h" fact="0.357"/>
                  <dgm:constr type="w" for="ch" forName="picture2" refType="w" fact="0.1884"/>
                  <dgm:constr type="h" for="ch" forName="picture2" refType="h" fact="0.3768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</dgm:constrLst>
              </dgm:if>
              <dgm:else name="Name17">
                <dgm:alg type="composite">
                  <dgm:param type="ar" val="1.507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userD" refType="w" fact="0.025"/>
                  <dgm:constr type="ctrX" for="ch" forName="dot1" refType="w" fact="0.4274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4055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3794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4106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444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4773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5106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544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4773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4773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l" for="ch" forName="parTx1" refType="w" fact="0.2614"/>
                  <dgm:constr type="t" for="ch" forName="parTx1" refType="h" fact="0.8086"/>
                  <dgm:constr type="w" for="ch" forName="parTx1" refType="w" fact="0.5392"/>
                  <dgm:constr type="h" for="ch" forName="parTx1" refType="h" fact="0.218"/>
                  <dgm:constr type="ctrX" for="ch" forName="picture1" refType="w" fact="0.2369"/>
                  <dgm:constr type="ctrY" for="ch" forName="picture1" refType="h" fact="0.7834"/>
                  <dgm:constr type="w" for="ch" forName="picture1" refType="w" fact="0.25"/>
                  <dgm:constr type="h" for="ch" forName="picture1" refType="h" fact="0.3768"/>
                  <dgm:constr type="l" for="ch" forName="parTx2" refType="w" fact="0.4893"/>
                  <dgm:constr type="t" for="ch" forName="parTx2" refType="h" fact="0.3822"/>
                  <dgm:constr type="w" for="ch" forName="parTx2" refType="w" fact="0.5392"/>
                  <dgm:constr type="h" for="ch" forName="parTx2" refType="h" fact="0.218"/>
                  <dgm:constr type="ctrX" for="ch" forName="picture2" refType="w" fact="0.4648"/>
                  <dgm:constr type="ctrY" for="ch" forName="picture2" refType="h" fact="0.357"/>
                  <dgm:constr type="w" for="ch" forName="picture2" refType="w" fact="0.25"/>
                  <dgm:constr type="h" for="ch" forName="picture2" refType="h" fact="0.3768"/>
                </dgm:constrLst>
              </dgm:else>
            </dgm:choose>
          </dgm:if>
          <dgm:else name="Name18">
            <dgm:choose name="Name19">
              <dgm:if name="Name20" axis="des" func="maxDepth" op="gt" val="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userD" refType="w" fact="0.0188"/>
                  <dgm:constr type="ctrX" for="ch" forName="dot1" refType="w" fact="0.6779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6944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7141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6905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6654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6403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6152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59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6403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6403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r" for="ch" forName="parTx1" refType="w" fact="0.803"/>
                  <dgm:constr type="t" for="ch" forName="parTx1" refType="h" fact="0.8169"/>
                  <dgm:constr type="w" for="ch" forName="parTx1" refType="w" fact="0.4064"/>
                  <dgm:constr type="h" for="ch" forName="parTx1" refType="h" fact="0.218"/>
                  <dgm:constr type="ctrX" for="ch" forName="picture1" refType="w" fact="0.8215"/>
                  <dgm:constr type="ctrY" for="ch" forName="picture1" refType="h" fact="0.7834"/>
                  <dgm:constr type="w" for="ch" forName="picture1" refType="w" fact="0.1884"/>
                  <dgm:constr type="h" for="ch" forName="picture1" refType="h" fact="0.3768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312"/>
                  <dgm:constr type="t" for="ch" forName="parTx2" refType="h" fact="0.3905"/>
                  <dgm:constr type="w" for="ch" forName="parTx2" refType="w" fact="0.4064"/>
                  <dgm:constr type="h" for="ch" forName="parTx2" refType="h" fact="0.218"/>
                  <dgm:constr type="ctrX" for="ch" forName="picture2" refType="w" fact="0.6497"/>
                  <dgm:constr type="ctrY" for="ch" forName="picture2" refType="h" fact="0.357"/>
                  <dgm:constr type="w" for="ch" forName="picture2" refType="w" fact="0.1884"/>
                  <dgm:constr type="h" for="ch" forName="picture2" refType="h" fact="0.3768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</dgm:constrLst>
              </dgm:if>
              <dgm:else name="Name21">
                <dgm:alg type="composite">
                  <dgm:param type="ar" val="1.507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userD" refType="w" fact="0.025"/>
                  <dgm:constr type="ctrX" for="ch" forName="dot1" refType="w" fact="0.5726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5945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6206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5894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556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5227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4894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456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5227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5227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r" for="ch" forName="parTx1" refType="w" fact="0.7386"/>
                  <dgm:constr type="t" for="ch" forName="parTx1" refType="h" fact="0.8086"/>
                  <dgm:constr type="w" for="ch" forName="parTx1" refType="w" fact="0.5392"/>
                  <dgm:constr type="h" for="ch" forName="parTx1" refType="h" fact="0.218"/>
                  <dgm:constr type="ctrX" for="ch" forName="picture1" refType="w" fact="0.7631"/>
                  <dgm:constr type="ctrY" for="ch" forName="picture1" refType="h" fact="0.7834"/>
                  <dgm:constr type="w" for="ch" forName="picture1" refType="w" fact="0.25"/>
                  <dgm:constr type="h" for="ch" forName="picture1" refType="h" fact="0.3768"/>
                  <dgm:constr type="r" for="ch" forName="parTx2" refType="w" fact="0.5107"/>
                  <dgm:constr type="t" for="ch" forName="parTx2" refType="h" fact="0.3822"/>
                  <dgm:constr type="w" for="ch" forName="parTx2" refType="w" fact="0.5392"/>
                  <dgm:constr type="h" for="ch" forName="parTx2" refType="h" fact="0.218"/>
                  <dgm:constr type="ctrX" for="ch" forName="picture2" refType="w" fact="0.5352"/>
                  <dgm:constr type="ctrY" for="ch" forName="picture2" refType="h" fact="0.357"/>
                  <dgm:constr type="w" for="ch" forName="picture2" refType="w" fact="0.25"/>
                  <dgm:constr type="h" for="ch" forName="picture2" refType="h" fact="0.3768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func="var" arg="dir" op="equ" val="norm">
            <dgm:choose name="Name25">
              <dgm:if name="Name26" axis="des" func="maxDepth" op="gt" val="1">
                <dgm:alg type="composite">
                  <dgm:param type="ar" val="1.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userD" refType="w" fact="0.0162"/>
                  <dgm:constr type="ctrX" for="ch" forName="dot1" refType="w" fact="0.2981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2676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2357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4445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4323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4236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446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4685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491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5135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4685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4685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l" for="ch" forName="parTx1" refType="w" fact="0.1487"/>
                  <dgm:constr type="t" for="ch" forName="parTx1" refType="h" fact="0.8596"/>
                  <dgm:constr type="w" for="ch" forName="parTx1" refType="w" fact="0.3491"/>
                  <dgm:constr type="h" for="ch" forName="parTx1" refType="h" fact="0.1638"/>
                  <dgm:constr type="ctrX" for="ch" forName="picture1" refType="w" fact="0.1328"/>
                  <dgm:constr type="ctrY" for="ch" forName="picture1" refType="h" fact="0.8361"/>
                  <dgm:constr type="w" for="ch" forName="picture1" refType="w" fact="0.1618"/>
                  <dgm:constr type="h" for="ch" forName="picture1" refType="h" fact="0.2832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732"/>
                  <dgm:constr type="t" for="ch" forName="parTx2" refType="h" fact="0.6469"/>
                  <dgm:constr type="w" for="ch" forName="parTx2" refType="w" fact="0.3491"/>
                  <dgm:constr type="h" for="ch" forName="parTx2" refType="h" fact="0.1638"/>
                  <dgm:constr type="ctrX" for="ch" forName="picture2" refType="w" fact="0.3573"/>
                  <dgm:constr type="ctrY" for="ch" forName="picture2" refType="h" fact="0.6234"/>
                  <dgm:constr type="w" for="ch" forName="picture2" refType="w" fact="0.1618"/>
                  <dgm:constr type="h" for="ch" forName="picture2" refType="h" fact="0.2832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4763"/>
                  <dgm:constr type="t" for="ch" forName="parTx3" refType="h" fact="0.3243"/>
                  <dgm:constr type="w" for="ch" forName="parTx3" refType="w" fact="0.3491"/>
                  <dgm:constr type="h" for="ch" forName="parTx3" refType="h" fact="0.1638"/>
                  <dgm:constr type="ctrX" for="ch" forName="picture3" refType="w" fact="0.4604"/>
                  <dgm:constr type="ctrY" for="ch" forName="picture3" refType="h" fact="0.3008"/>
                  <dgm:constr type="w" for="ch" forName="picture3" refType="w" fact="0.1618"/>
                  <dgm:constr type="h" for="ch" forName="picture3" refType="h" fact="0.2832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</dgm:constrLst>
              </dgm:if>
              <dgm:else name="Name27">
                <dgm:alg type="composite">
                  <dgm:param type="ar" val="1.416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userD" refType="w" fact="0.02"/>
                  <dgm:constr type="ctrX" for="ch" forName="dot1" refType="w" fact="0.3684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3307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2912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5494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5342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5234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5512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579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6068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6346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579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579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l" for="ch" forName="parTx1" refType="w" fact="0.1837"/>
                  <dgm:constr type="t" for="ch" forName="parTx1" refType="h" fact="0.8551"/>
                  <dgm:constr type="w" for="ch" forName="parTx1" refType="w" fact="0.4314"/>
                  <dgm:constr type="h" for="ch" forName="parTx1" refType="h" fact="0.1638"/>
                  <dgm:constr type="ctrX" for="ch" forName="picture1" refType="w" fact="0.1641"/>
                  <dgm:constr type="ctrY" for="ch" forName="picture1" refType="h" fact="0.8361"/>
                  <dgm:constr type="w" for="ch" forName="picture1" refType="w" fact="0.2"/>
                  <dgm:constr type="h" for="ch" forName="picture1" refType="h" fact="0.2832"/>
                  <dgm:constr type="l" for="ch" forName="parTx2" refType="w" fact="0.4612"/>
                  <dgm:constr type="t" for="ch" forName="parTx2" refType="h" fact="0.6424"/>
                  <dgm:constr type="w" for="ch" forName="parTx2" refType="w" fact="0.4314"/>
                  <dgm:constr type="h" for="ch" forName="parTx2" refType="h" fact="0.1638"/>
                  <dgm:constr type="ctrX" for="ch" forName="picture2" refType="w" fact="0.4416"/>
                  <dgm:constr type="ctrY" for="ch" forName="picture2" refType="h" fact="0.6234"/>
                  <dgm:constr type="w" for="ch" forName="picture2" refType="w" fact="0.2"/>
                  <dgm:constr type="h" for="ch" forName="picture2" refType="h" fact="0.2832"/>
                  <dgm:constr type="l" for="ch" forName="parTx3" refType="w" fact="0.5886"/>
                  <dgm:constr type="t" for="ch" forName="parTx3" refType="h" fact="0.3198"/>
                  <dgm:constr type="w" for="ch" forName="parTx3" refType="w" fact="0.4314"/>
                  <dgm:constr type="h" for="ch" forName="parTx3" refType="h" fact="0.1638"/>
                  <dgm:constr type="ctrX" for="ch" forName="picture3" refType="w" fact="0.569"/>
                  <dgm:constr type="ctrY" for="ch" forName="picture3" refType="h" fact="0.3008"/>
                  <dgm:constr type="w" for="ch" forName="picture3" refType="w" fact="0.2"/>
                  <dgm:constr type="h" for="ch" forName="picture3" refType="h" fact="0.2832"/>
                </dgm:constrLst>
              </dgm:else>
            </dgm:choose>
          </dgm:if>
          <dgm:else name="Name28">
            <dgm:choose name="Name29">
              <dgm:if name="Name30" axis="des" func="maxDepth" op="gt" val="1">
                <dgm:alg type="composite">
                  <dgm:param type="ar" val="1.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userD" refType="w" fact="0.0162"/>
                  <dgm:constr type="ctrX" for="ch" forName="dot1" refType="w" fact="0.7019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7324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7643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5555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5677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5764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554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5315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509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4865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5315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5315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r" for="ch" forName="parTx1" refType="w" fact="0.8513"/>
                  <dgm:constr type="t" for="ch" forName="parTx1" refType="h" fact="0.8596"/>
                  <dgm:constr type="w" for="ch" forName="parTx1" refType="w" fact="0.3491"/>
                  <dgm:constr type="h" for="ch" forName="parTx1" refType="h" fact="0.1638"/>
                  <dgm:constr type="ctrX" for="ch" forName="picture1" refType="w" fact="0.8672"/>
                  <dgm:constr type="ctrY" for="ch" forName="picture1" refType="h" fact="0.8361"/>
                  <dgm:constr type="w" for="ch" forName="picture1" refType="w" fact="0.1618"/>
                  <dgm:constr type="h" for="ch" forName="picture1" refType="h" fact="0.2832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268"/>
                  <dgm:constr type="t" for="ch" forName="parTx2" refType="h" fact="0.6469"/>
                  <dgm:constr type="w" for="ch" forName="parTx2" refType="w" fact="0.3491"/>
                  <dgm:constr type="h" for="ch" forName="parTx2" refType="h" fact="0.1638"/>
                  <dgm:constr type="ctrX" for="ch" forName="picture2" refType="w" fact="0.6427"/>
                  <dgm:constr type="ctrY" for="ch" forName="picture2" refType="h" fact="0.6234"/>
                  <dgm:constr type="w" for="ch" forName="picture2" refType="w" fact="0.1618"/>
                  <dgm:constr type="h" for="ch" forName="picture2" refType="h" fact="0.2832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5237"/>
                  <dgm:constr type="t" for="ch" forName="parTx3" refType="h" fact="0.3243"/>
                  <dgm:constr type="w" for="ch" forName="parTx3" refType="w" fact="0.3491"/>
                  <dgm:constr type="h" for="ch" forName="parTx3" refType="h" fact="0.1638"/>
                  <dgm:constr type="ctrX" for="ch" forName="picture3" refType="w" fact="0.5396"/>
                  <dgm:constr type="ctrY" for="ch" forName="picture3" refType="h" fact="0.3008"/>
                  <dgm:constr type="w" for="ch" forName="picture3" refType="w" fact="0.1618"/>
                  <dgm:constr type="h" for="ch" forName="picture3" refType="h" fact="0.2832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</dgm:constrLst>
              </dgm:if>
              <dgm:else name="Name31">
                <dgm:alg type="composite">
                  <dgm:param type="ar" val="1.416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userD" refType="w" fact="0.02"/>
                  <dgm:constr type="ctrX" for="ch" forName="dot1" refType="w" fact="0.6316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6693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7088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4506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4658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4766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4488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421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3932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3654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421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421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r" for="ch" forName="parTx1" refType="w" fact="0.8163"/>
                  <dgm:constr type="t" for="ch" forName="parTx1" refType="h" fact="0.8551"/>
                  <dgm:constr type="w" for="ch" forName="parTx1" refType="w" fact="0.4314"/>
                  <dgm:constr type="h" for="ch" forName="parTx1" refType="h" fact="0.1638"/>
                  <dgm:constr type="ctrX" for="ch" forName="picture1" refType="w" fact="0.8359"/>
                  <dgm:constr type="ctrY" for="ch" forName="picture1" refType="h" fact="0.8361"/>
                  <dgm:constr type="w" for="ch" forName="picture1" refType="w" fact="0.2"/>
                  <dgm:constr type="h" for="ch" forName="picture1" refType="h" fact="0.2832"/>
                  <dgm:constr type="r" for="ch" forName="parTx2" refType="w" fact="0.5388"/>
                  <dgm:constr type="t" for="ch" forName="parTx2" refType="h" fact="0.6424"/>
                  <dgm:constr type="w" for="ch" forName="parTx2" refType="w" fact="0.4314"/>
                  <dgm:constr type="h" for="ch" forName="parTx2" refType="h" fact="0.1638"/>
                  <dgm:constr type="ctrX" for="ch" forName="picture2" refType="w" fact="0.5584"/>
                  <dgm:constr type="ctrY" for="ch" forName="picture2" refType="h" fact="0.6234"/>
                  <dgm:constr type="w" for="ch" forName="picture2" refType="w" fact="0.2"/>
                  <dgm:constr type="h" for="ch" forName="picture2" refType="h" fact="0.2832"/>
                  <dgm:constr type="r" for="ch" forName="parTx3" refType="w" fact="0.4114"/>
                  <dgm:constr type="t" for="ch" forName="parTx3" refType="h" fact="0.3198"/>
                  <dgm:constr type="w" for="ch" forName="parTx3" refType="w" fact="0.4314"/>
                  <dgm:constr type="h" for="ch" forName="parTx3" refType="h" fact="0.1638"/>
                  <dgm:constr type="ctrX" for="ch" forName="picture3" refType="w" fact="0.431"/>
                  <dgm:constr type="ctrY" for="ch" forName="picture3" refType="h" fact="0.3008"/>
                  <dgm:constr type="w" for="ch" forName="picture3" refType="w" fact="0.2"/>
                  <dgm:constr type="h" for="ch" forName="picture3" refType="h" fact="0.2832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func="var" arg="dir" op="equ" val="norm">
            <dgm:choose name="Name35">
              <dgm:if name="Name36" axis="des" func="maxDepth" op="gt" val="1">
                <dgm:alg type="composite">
                  <dgm:param type="ar" val="1.5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userD" refType="w" fact="0.0136"/>
                  <dgm:constr type="ctrX" for="ch" forName="dot1" refType="w" fact="0.3253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2949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2635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2313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4675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5486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5267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5462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5657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5851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6046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5657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5657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l" for="ch" forName="parTx1" refType="w" fact="0.1466"/>
                  <dgm:constr type="t" for="ch" forName="parTx1" refType="h" fact="0.9095"/>
                  <dgm:constr type="w" for="ch" forName="parTx1" refType="w" fact="0.294"/>
                  <dgm:constr type="h" for="ch" forName="parTx1" refType="h" fact="0.1222"/>
                  <dgm:constr type="ctrX" for="ch" forName="picture1" refType="w" fact="0.1333"/>
                  <dgm:constr type="ctrY" for="ch" forName="picture1" refType="h" fact="0.8922"/>
                  <dgm:constr type="w" for="ch" forName="picture1" refType="w" fact="0.1363"/>
                  <dgm:constr type="h" for="ch" forName="picture1" refType="h" fact="0.211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105"/>
                  <dgm:constr type="t" for="ch" forName="parTx2" refType="h" fact="0.762"/>
                  <dgm:constr type="w" for="ch" forName="parTx2" refType="w" fact="0.294"/>
                  <dgm:constr type="h" for="ch" forName="parTx2" refType="h" fact="0.1222"/>
                  <dgm:constr type="ctrX" for="ch" forName="picture2" refType="w" fact="0.3972"/>
                  <dgm:constr type="ctrY" for="ch" forName="picture2" refType="h" fact="0.7447"/>
                  <dgm:constr type="w" for="ch" forName="picture2" refType="w" fact="0.1363"/>
                  <dgm:constr type="h" for="ch" forName="picture2" refType="h" fact="0.211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229"/>
                  <dgm:constr type="t" for="ch" forName="parTx3" refType="h" fact="0.5294"/>
                  <dgm:constr type="w" for="ch" forName="parTx3" refType="w" fact="0.294"/>
                  <dgm:constr type="h" for="ch" forName="parTx3" refType="h" fact="0.1222"/>
                  <dgm:constr type="ctrX" for="ch" forName="picture3" refType="w" fact="0.5095"/>
                  <dgm:constr type="ctrY" for="ch" forName="picture3" refType="h" fact="0.5121"/>
                  <dgm:constr type="w" for="ch" forName="picture3" refType="w" fact="0.1363"/>
                  <dgm:constr type="h" for="ch" forName="picture3" refType="h" fact="0.211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722"/>
                  <dgm:constr type="t" for="ch" forName="parTx4" refType="h" fact="0.2523"/>
                  <dgm:constr type="w" for="ch" forName="parTx4" refType="w" fact="0.294"/>
                  <dgm:constr type="h" for="ch" forName="parTx4" refType="h" fact="0.1222"/>
                  <dgm:constr type="ctrX" for="ch" forName="picture4" refType="w" fact="0.5588"/>
                  <dgm:constr type="ctrY" for="ch" forName="picture4" refType="h" fact="0.235"/>
                  <dgm:constr type="w" for="ch" forName="picture4" refType="w" fact="0.1363"/>
                  <dgm:constr type="h" for="ch" forName="picture4" refType="h" fact="0.211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</dgm:constrLst>
              </dgm:if>
              <dgm:else name="Name37">
                <dgm:alg type="composite">
                  <dgm:param type="ar" val="1.26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userD" refType="w" fact="0.0167"/>
                  <dgm:constr type="ctrX" for="ch" forName="dot1" refType="w" fact="0.3978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3606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3223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2829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5717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6709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6441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6679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6917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7155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7394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6917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6917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l" for="ch" forName="parTx1" refType="w" fact="0.1793"/>
                  <dgm:constr type="t" for="ch" forName="parTx1" refType="h" fact="0.9064"/>
                  <dgm:constr type="w" for="ch" forName="parTx1" refType="w" fact="0.3595"/>
                  <dgm:constr type="h" for="ch" forName="parTx1" refType="h" fact="0.1222"/>
                  <dgm:constr type="ctrX" for="ch" forName="picture1" refType="w" fact="0.163"/>
                  <dgm:constr type="ctrY" for="ch" forName="picture1" refType="h" fact="0.8922"/>
                  <dgm:constr type="w" for="ch" forName="picture1" refType="w" fact="0.1667"/>
                  <dgm:constr type="h" for="ch" forName="picture1" refType="h" fact="0.2113"/>
                  <dgm:constr type="l" for="ch" forName="parTx2" refType="w" fact="0.502"/>
                  <dgm:constr type="t" for="ch" forName="parTx2" refType="h" fact="0.7589"/>
                  <dgm:constr type="w" for="ch" forName="parTx2" refType="w" fact="0.3595"/>
                  <dgm:constr type="h" for="ch" forName="parTx2" refType="h" fact="0.1222"/>
                  <dgm:constr type="ctrX" for="ch" forName="picture2" refType="w" fact="0.4857"/>
                  <dgm:constr type="ctrY" for="ch" forName="picture2" refType="h" fact="0.7447"/>
                  <dgm:constr type="w" for="ch" forName="picture2" refType="w" fact="0.1667"/>
                  <dgm:constr type="h" for="ch" forName="picture2" refType="h" fact="0.2113"/>
                  <dgm:constr type="l" for="ch" forName="parTx3" refType="w" fact="0.6394"/>
                  <dgm:constr type="t" for="ch" forName="parTx3" refType="h" fact="0.5263"/>
                  <dgm:constr type="w" for="ch" forName="parTx3" refType="w" fact="0.3595"/>
                  <dgm:constr type="h" for="ch" forName="parTx3" refType="h" fact="0.1222"/>
                  <dgm:constr type="ctrX" for="ch" forName="picture3" refType="w" fact="0.6231"/>
                  <dgm:constr type="ctrY" for="ch" forName="picture3" refType="h" fact="0.5121"/>
                  <dgm:constr type="w" for="ch" forName="picture3" refType="w" fact="0.1667"/>
                  <dgm:constr type="h" for="ch" forName="picture3" refType="h" fact="0.2113"/>
                  <dgm:constr type="l" for="ch" forName="parTx4" refType="w" fact="0.6997"/>
                  <dgm:constr type="t" for="ch" forName="parTx4" refType="h" fact="0.2492"/>
                  <dgm:constr type="w" for="ch" forName="parTx4" refType="w" fact="0.3595"/>
                  <dgm:constr type="h" for="ch" forName="parTx4" refType="h" fact="0.1222"/>
                  <dgm:constr type="ctrX" for="ch" forName="picture4" refType="w" fact="0.6834"/>
                  <dgm:constr type="ctrY" for="ch" forName="picture4" refType="h" fact="0.235"/>
                  <dgm:constr type="w" for="ch" forName="picture4" refType="w" fact="0.1667"/>
                  <dgm:constr type="h" for="ch" forName="picture4" refType="h" fact="0.2113"/>
                </dgm:constrLst>
              </dgm:else>
            </dgm:choose>
          </dgm:if>
          <dgm:else name="Name38">
            <dgm:choose name="Name39">
              <dgm:if name="Name40" axis="des" func="maxDepth" op="gt" val="1">
                <dgm:alg type="composite">
                  <dgm:param type="ar" val="1.5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userD" refType="w" fact="0.0136"/>
                  <dgm:constr type="ctrX" for="ch" forName="dot1" refType="w" fact="0.6747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7051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7365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7687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5325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4514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4733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4538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4343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4149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3954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4343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4343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r" for="ch" forName="parTx1" refType="w" fact="0.8534"/>
                  <dgm:constr type="t" for="ch" forName="parTx1" refType="h" fact="0.9095"/>
                  <dgm:constr type="w" for="ch" forName="parTx1" refType="w" fact="0.294"/>
                  <dgm:constr type="h" for="ch" forName="parTx1" refType="h" fact="0.1222"/>
                  <dgm:constr type="ctrX" for="ch" forName="picture1" refType="w" fact="0.8667"/>
                  <dgm:constr type="ctrY" for="ch" forName="picture1" refType="h" fact="0.8922"/>
                  <dgm:constr type="w" for="ch" forName="picture1" refType="w" fact="0.1363"/>
                  <dgm:constr type="h" for="ch" forName="picture1" refType="h" fact="0.211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895"/>
                  <dgm:constr type="t" for="ch" forName="parTx2" refType="h" fact="0.762"/>
                  <dgm:constr type="w" for="ch" forName="parTx2" refType="w" fact="0.294"/>
                  <dgm:constr type="h" for="ch" forName="parTx2" refType="h" fact="0.1222"/>
                  <dgm:constr type="ctrX" for="ch" forName="picture2" refType="w" fact="0.6028"/>
                  <dgm:constr type="ctrY" for="ch" forName="picture2" refType="h" fact="0.7447"/>
                  <dgm:constr type="w" for="ch" forName="picture2" refType="w" fact="0.1363"/>
                  <dgm:constr type="h" for="ch" forName="picture2" refType="h" fact="0.211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771"/>
                  <dgm:constr type="t" for="ch" forName="parTx3" refType="h" fact="0.5294"/>
                  <dgm:constr type="w" for="ch" forName="parTx3" refType="w" fact="0.294"/>
                  <dgm:constr type="h" for="ch" forName="parTx3" refType="h" fact="0.1222"/>
                  <dgm:constr type="ctrX" for="ch" forName="picture3" refType="w" fact="0.4905"/>
                  <dgm:constr type="ctrY" for="ch" forName="picture3" refType="h" fact="0.5121"/>
                  <dgm:constr type="w" for="ch" forName="picture3" refType="w" fact="0.1363"/>
                  <dgm:constr type="h" for="ch" forName="picture3" refType="h" fact="0.211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278"/>
                  <dgm:constr type="t" for="ch" forName="parTx4" refType="h" fact="0.2523"/>
                  <dgm:constr type="w" for="ch" forName="parTx4" refType="w" fact="0.294"/>
                  <dgm:constr type="h" for="ch" forName="parTx4" refType="h" fact="0.1222"/>
                  <dgm:constr type="ctrX" for="ch" forName="picture4" refType="w" fact="0.4412"/>
                  <dgm:constr type="ctrY" for="ch" forName="picture4" refType="h" fact="0.235"/>
                  <dgm:constr type="w" for="ch" forName="picture4" refType="w" fact="0.1363"/>
                  <dgm:constr type="h" for="ch" forName="picture4" refType="h" fact="0.211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</dgm:constrLst>
              </dgm:if>
              <dgm:else name="Name41">
                <dgm:alg type="composite">
                  <dgm:param type="ar" val="1.26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userD" refType="w" fact="0.0167"/>
                  <dgm:constr type="ctrX" for="ch" forName="dot1" refType="w" fact="0.6022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6394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6777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7171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4283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3291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3559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3321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3083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2845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2606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3083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3083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r" for="ch" forName="parTx1" refType="w" fact="0.8207"/>
                  <dgm:constr type="t" for="ch" forName="parTx1" refType="h" fact="0.9064"/>
                  <dgm:constr type="w" for="ch" forName="parTx1" refType="w" fact="0.3595"/>
                  <dgm:constr type="h" for="ch" forName="parTx1" refType="h" fact="0.1222"/>
                  <dgm:constr type="ctrX" for="ch" forName="picture1" refType="w" fact="0.837"/>
                  <dgm:constr type="ctrY" for="ch" forName="picture1" refType="h" fact="0.8922"/>
                  <dgm:constr type="w" for="ch" forName="picture1" refType="w" fact="0.1667"/>
                  <dgm:constr type="h" for="ch" forName="picture1" refType="h" fact="0.2113"/>
                  <dgm:constr type="r" for="ch" forName="parTx2" refType="w" fact="0.498"/>
                  <dgm:constr type="t" for="ch" forName="parTx2" refType="h" fact="0.7589"/>
                  <dgm:constr type="w" for="ch" forName="parTx2" refType="w" fact="0.3595"/>
                  <dgm:constr type="h" for="ch" forName="parTx2" refType="h" fact="0.1222"/>
                  <dgm:constr type="ctrX" for="ch" forName="picture2" refType="w" fact="0.5143"/>
                  <dgm:constr type="ctrY" for="ch" forName="picture2" refType="h" fact="0.7447"/>
                  <dgm:constr type="w" for="ch" forName="picture2" refType="w" fact="0.1667"/>
                  <dgm:constr type="h" for="ch" forName="picture2" refType="h" fact="0.2113"/>
                  <dgm:constr type="r" for="ch" forName="parTx3" refType="w" fact="0.3606"/>
                  <dgm:constr type="t" for="ch" forName="parTx3" refType="h" fact="0.5263"/>
                  <dgm:constr type="w" for="ch" forName="parTx3" refType="w" fact="0.3595"/>
                  <dgm:constr type="h" for="ch" forName="parTx3" refType="h" fact="0.1222"/>
                  <dgm:constr type="ctrX" for="ch" forName="picture3" refType="w" fact="0.3769"/>
                  <dgm:constr type="ctrY" for="ch" forName="picture3" refType="h" fact="0.5121"/>
                  <dgm:constr type="w" for="ch" forName="picture3" refType="w" fact="0.1667"/>
                  <dgm:constr type="h" for="ch" forName="picture3" refType="h" fact="0.2113"/>
                  <dgm:constr type="r" for="ch" forName="parTx4" refType="w" fact="0.3003"/>
                  <dgm:constr type="t" for="ch" forName="parTx4" refType="h" fact="0.2492"/>
                  <dgm:constr type="w" for="ch" forName="parTx4" refType="w" fact="0.3595"/>
                  <dgm:constr type="h" for="ch" forName="parTx4" refType="h" fact="0.1222"/>
                  <dgm:constr type="ctrX" for="ch" forName="picture4" refType="w" fact="0.3166"/>
                  <dgm:constr type="ctrY" for="ch" forName="picture4" refType="h" fact="0.235"/>
                  <dgm:constr type="w" for="ch" forName="picture4" refType="w" fact="0.1667"/>
                  <dgm:constr type="h" for="ch" forName="picture4" refType="h" fact="0.2113"/>
                </dgm:constrLst>
              </dgm:else>
            </dgm:choose>
          </dgm:else>
        </dgm:choose>
      </dgm:if>
      <dgm:if name="Name42" axis="ch" ptType="node" func="cnt" op="equ" val="5">
        <dgm:choose name="Name43">
          <dgm:if name="Name44" func="var" arg="dir" op="equ" val="norm">
            <dgm:choose name="Name45">
              <dgm:if name="Name46" axis="des" func="maxDepth" op="gt" val="1">
                <dgm:alg type="composite">
                  <dgm:param type="ar" val="1.4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userD" refType="w" fact="0.0118"/>
                  <dgm:constr type="ctrX" for="ch" forName="dot1" refType="w" fact="0.3263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3001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2733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2462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4691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4484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5549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601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5779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5951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6123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6295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6467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6123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6123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l" for="ch" forName="parTx1" refType="w" fact="0.1746"/>
                  <dgm:constr type="t" for="ch" forName="parTx1" refType="h" fact="0.9304"/>
                  <dgm:constr type="w" for="ch" forName="parTx1" refType="w" fact="0.2544"/>
                  <dgm:constr type="h" for="ch" forName="parTx1" refType="h" fact="0.0962"/>
                  <dgm:constr type="ctrX" for="ch" forName="picture1" refType="w" fact="0.1631"/>
                  <dgm:constr type="ctrY" for="ch" forName="picture1" refType="h" fact="0.9169"/>
                  <dgm:constr type="w" for="ch" forName="picture1" refType="w" fact="0.118"/>
                  <dgm:constr type="h" for="ch" forName="picture1" refType="h" fact="0.166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982"/>
                  <dgm:constr type="t" for="ch" forName="parTx2" refType="h" fact="0.8167"/>
                  <dgm:constr type="w" for="ch" forName="parTx2" refType="w" fact="0.2544"/>
                  <dgm:constr type="h" for="ch" forName="parTx2" refType="h" fact="0.0962"/>
                  <dgm:constr type="ctrX" for="ch" forName="picture2" refType="w" fact="0.3866"/>
                  <dgm:constr type="ctrY" for="ch" forName="picture2" refType="h" fact="0.8032"/>
                  <dgm:constr type="w" for="ch" forName="picture2" refType="w" fact="0.118"/>
                  <dgm:constr type="h" for="ch" forName="picture2" refType="h" fact="0.166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194"/>
                  <dgm:constr type="t" for="ch" forName="parTx3" refType="h" fact="0.6524"/>
                  <dgm:constr type="w" for="ch" forName="parTx3" refType="w" fact="0.2544"/>
                  <dgm:constr type="h" for="ch" forName="parTx3" refType="h" fact="0.0962"/>
                  <dgm:constr type="ctrX" for="ch" forName="picture3" refType="w" fact="0.5078"/>
                  <dgm:constr type="ctrY" for="ch" forName="picture3" refType="h" fact="0.6389"/>
                  <dgm:constr type="w" for="ch" forName="picture3" refType="w" fact="0.118"/>
                  <dgm:constr type="h" for="ch" forName="picture3" refType="h" fact="0.166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827"/>
                  <dgm:constr type="t" for="ch" forName="parTx4" refType="h" fact="0.4412"/>
                  <dgm:constr type="w" for="ch" forName="parTx4" refType="w" fact="0.2544"/>
                  <dgm:constr type="h" for="ch" forName="parTx4" refType="h" fact="0.0962"/>
                  <dgm:constr type="ctrX" for="ch" forName="picture4" refType="w" fact="0.5712"/>
                  <dgm:constr type="ctrY" for="ch" forName="picture4" refType="h" fact="0.4277"/>
                  <dgm:constr type="w" for="ch" forName="picture4" refType="w" fact="0.118"/>
                  <dgm:constr type="h" for="ch" forName="picture4" refType="h" fact="0.166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18"/>
                  <dgm:constr type="t" for="ch" forName="parTx5" refType="h" fact="0.2262"/>
                  <dgm:constr type="w" for="ch" forName="parTx5" refType="w" fact="0.2544"/>
                  <dgm:constr type="h" for="ch" forName="parTx5" refType="h" fact="0.0962"/>
                  <dgm:constr type="ctrX" for="ch" forName="picture5" refType="w" fact="0.6064"/>
                  <dgm:constr type="ctrY" for="ch" forName="picture5" refType="h" fact="0.2127"/>
                  <dgm:constr type="w" for="ch" forName="picture5" refType="w" fact="0.118"/>
                  <dgm:constr type="h" for="ch" forName="picture5" refType="h" fact="0.1663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</dgm:constrLst>
              </dgm:if>
              <dgm:else name="Name47">
                <dgm:alg type="composite">
                  <dgm:param type="ar" val="1.164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userD" refType="w" fact="0.0143"/>
                  <dgm:constr type="ctrX" for="ch" forName="dot1" refType="w" fact="0.3951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3634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331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2981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5681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543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672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7278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6999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7207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7415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7624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7832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7415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7415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l" for="ch" forName="parTx1" refType="w" fact="0.2115"/>
                  <dgm:constr type="t" for="ch" forName="parTx1" refType="h" fact="0.928"/>
                  <dgm:constr type="w" for="ch" forName="parTx1" refType="w" fact="0.3081"/>
                  <dgm:constr type="h" for="ch" forName="parTx1" refType="h" fact="0.0962"/>
                  <dgm:constr type="ctrX" for="ch" forName="picture1" refType="w" fact="0.1975"/>
                  <dgm:constr type="ctrY" for="ch" forName="picture1" refType="h" fact="0.9169"/>
                  <dgm:constr type="w" for="ch" forName="picture1" refType="w" fact="0.1429"/>
                  <dgm:constr type="h" for="ch" forName="picture1" refType="h" fact="0.1663"/>
                  <dgm:constr type="l" for="ch" forName="parTx2" refType="w" fact="0.4822"/>
                  <dgm:constr type="t" for="ch" forName="parTx2" refType="h" fact="0.8143"/>
                  <dgm:constr type="w" for="ch" forName="parTx2" refType="w" fact="0.3081"/>
                  <dgm:constr type="h" for="ch" forName="parTx2" refType="h" fact="0.0962"/>
                  <dgm:constr type="ctrX" for="ch" forName="picture2" refType="w" fact="0.4682"/>
                  <dgm:constr type="ctrY" for="ch" forName="picture2" refType="h" fact="0.8032"/>
                  <dgm:constr type="w" for="ch" forName="picture2" refType="w" fact="0.1429"/>
                  <dgm:constr type="h" for="ch" forName="picture2" refType="h" fact="0.1663"/>
                  <dgm:constr type="l" for="ch" forName="parTx3" refType="w" fact="0.629"/>
                  <dgm:constr type="t" for="ch" forName="parTx3" refType="h" fact="0.65"/>
                  <dgm:constr type="w" for="ch" forName="parTx3" refType="w" fact="0.3081"/>
                  <dgm:constr type="h" for="ch" forName="parTx3" refType="h" fact="0.0962"/>
                  <dgm:constr type="ctrX" for="ch" forName="picture3" refType="w" fact="0.615"/>
                  <dgm:constr type="ctrY" for="ch" forName="picture3" refType="h" fact="0.6389"/>
                  <dgm:constr type="w" for="ch" forName="picture3" refType="w" fact="0.1429"/>
                  <dgm:constr type="h" for="ch" forName="picture3" refType="h" fact="0.1663"/>
                  <dgm:constr type="l" for="ch" forName="parTx4" refType="w" fact="0.7057"/>
                  <dgm:constr type="t" for="ch" forName="parTx4" refType="h" fact="0.4388"/>
                  <dgm:constr type="w" for="ch" forName="parTx4" refType="w" fact="0.3081"/>
                  <dgm:constr type="h" for="ch" forName="parTx4" refType="h" fact="0.0962"/>
                  <dgm:constr type="ctrX" for="ch" forName="picture4" refType="w" fact="0.6917"/>
                  <dgm:constr type="ctrY" for="ch" forName="picture4" refType="h" fact="0.4277"/>
                  <dgm:constr type="w" for="ch" forName="picture4" refType="w" fact="0.1429"/>
                  <dgm:constr type="h" for="ch" forName="picture4" refType="h" fact="0.1663"/>
                  <dgm:constr type="l" for="ch" forName="parTx5" refType="w" fact="0.7484"/>
                  <dgm:constr type="t" for="ch" forName="parTx5" refType="h" fact="0.2238"/>
                  <dgm:constr type="w" for="ch" forName="parTx5" refType="w" fact="0.3081"/>
                  <dgm:constr type="h" for="ch" forName="parTx5" refType="h" fact="0.0962"/>
                  <dgm:constr type="ctrX" for="ch" forName="picture5" refType="w" fact="0.7344"/>
                  <dgm:constr type="ctrY" for="ch" forName="picture5" refType="h" fact="0.2127"/>
                  <dgm:constr type="w" for="ch" forName="picture5" refType="w" fact="0.1429"/>
                  <dgm:constr type="h" for="ch" forName="picture5" refType="h" fact="0.1663"/>
                </dgm:constrLst>
              </dgm:else>
            </dgm:choose>
          </dgm:if>
          <dgm:else name="Name48">
            <dgm:choose name="Name49">
              <dgm:if name="Name50" axis="des" func="maxDepth" op="gt" val="1">
                <dgm:alg type="composite">
                  <dgm:param type="ar" val="1.4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userD" refType="w" fact="0.0118"/>
                  <dgm:constr type="ctrX" for="ch" forName="dot1" refType="w" fact="0.6737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6999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7267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7538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5309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5516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4451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399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4221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4049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3877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3705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3533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3877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3877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r" for="ch" forName="parTx1" refType="w" fact="0.8254"/>
                  <dgm:constr type="t" for="ch" forName="parTx1" refType="h" fact="0.9304"/>
                  <dgm:constr type="w" for="ch" forName="parTx1" refType="w" fact="0.2544"/>
                  <dgm:constr type="h" for="ch" forName="parTx1" refType="h" fact="0.0962"/>
                  <dgm:constr type="ctrX" for="ch" forName="picture1" refType="w" fact="0.8369"/>
                  <dgm:constr type="ctrY" for="ch" forName="picture1" refType="h" fact="0.9169"/>
                  <dgm:constr type="w" for="ch" forName="picture1" refType="w" fact="0.118"/>
                  <dgm:constr type="h" for="ch" forName="picture1" refType="h" fact="0.166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018"/>
                  <dgm:constr type="t" for="ch" forName="parTx2" refType="h" fact="0.8167"/>
                  <dgm:constr type="w" for="ch" forName="parTx2" refType="w" fact="0.2544"/>
                  <dgm:constr type="h" for="ch" forName="parTx2" refType="h" fact="0.0962"/>
                  <dgm:constr type="ctrX" for="ch" forName="picture2" refType="w" fact="0.6134"/>
                  <dgm:constr type="ctrY" for="ch" forName="picture2" refType="h" fact="0.8032"/>
                  <dgm:constr type="w" for="ch" forName="picture2" refType="w" fact="0.118"/>
                  <dgm:constr type="h" for="ch" forName="picture2" refType="h" fact="0.166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806"/>
                  <dgm:constr type="t" for="ch" forName="parTx3" refType="h" fact="0.6524"/>
                  <dgm:constr type="w" for="ch" forName="parTx3" refType="w" fact="0.2544"/>
                  <dgm:constr type="h" for="ch" forName="parTx3" refType="h" fact="0.0962"/>
                  <dgm:constr type="ctrX" for="ch" forName="picture3" refType="w" fact="0.4922"/>
                  <dgm:constr type="ctrY" for="ch" forName="picture3" refType="h" fact="0.6389"/>
                  <dgm:constr type="w" for="ch" forName="picture3" refType="w" fact="0.118"/>
                  <dgm:constr type="h" for="ch" forName="picture3" refType="h" fact="0.166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173"/>
                  <dgm:constr type="t" for="ch" forName="parTx4" refType="h" fact="0.4412"/>
                  <dgm:constr type="w" for="ch" forName="parTx4" refType="w" fact="0.2544"/>
                  <dgm:constr type="h" for="ch" forName="parTx4" refType="h" fact="0.0962"/>
                  <dgm:constr type="ctrX" for="ch" forName="picture4" refType="w" fact="0.4288"/>
                  <dgm:constr type="ctrY" for="ch" forName="picture4" refType="h" fact="0.4277"/>
                  <dgm:constr type="w" for="ch" forName="picture4" refType="w" fact="0.118"/>
                  <dgm:constr type="h" for="ch" forName="picture4" refType="h" fact="0.166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82"/>
                  <dgm:constr type="t" for="ch" forName="parTx5" refType="h" fact="0.2262"/>
                  <dgm:constr type="w" for="ch" forName="parTx5" refType="w" fact="0.2544"/>
                  <dgm:constr type="h" for="ch" forName="parTx5" refType="h" fact="0.0962"/>
                  <dgm:constr type="ctrX" for="ch" forName="picture5" refType="w" fact="0.3936"/>
                  <dgm:constr type="ctrY" for="ch" forName="picture5" refType="h" fact="0.2127"/>
                  <dgm:constr type="w" for="ch" forName="picture5" refType="w" fact="0.118"/>
                  <dgm:constr type="h" for="ch" forName="picture5" refType="h" fact="0.1663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</dgm:constrLst>
              </dgm:if>
              <dgm:else name="Name51">
                <dgm:alg type="composite">
                  <dgm:param type="ar" val="1.164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userD" refType="w" fact="0.0143"/>
                  <dgm:constr type="ctrX" for="ch" forName="dot1" refType="w" fact="0.6049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6366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669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7019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4319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457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328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2722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3001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2793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2585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2376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2168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2585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2585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r" for="ch" forName="parTx1" refType="w" fact="0.7885"/>
                  <dgm:constr type="t" for="ch" forName="parTx1" refType="h" fact="0.928"/>
                  <dgm:constr type="w" for="ch" forName="parTx1" refType="w" fact="0.3081"/>
                  <dgm:constr type="h" for="ch" forName="parTx1" refType="h" fact="0.0962"/>
                  <dgm:constr type="ctrX" for="ch" forName="picture1" refType="w" fact="0.8025"/>
                  <dgm:constr type="ctrY" for="ch" forName="picture1" refType="h" fact="0.9169"/>
                  <dgm:constr type="w" for="ch" forName="picture1" refType="w" fact="0.1429"/>
                  <dgm:constr type="h" for="ch" forName="picture1" refType="h" fact="0.1663"/>
                  <dgm:constr type="r" for="ch" forName="parTx2" refType="w" fact="0.5178"/>
                  <dgm:constr type="t" for="ch" forName="parTx2" refType="h" fact="0.8143"/>
                  <dgm:constr type="w" for="ch" forName="parTx2" refType="w" fact="0.3081"/>
                  <dgm:constr type="h" for="ch" forName="parTx2" refType="h" fact="0.0962"/>
                  <dgm:constr type="ctrX" for="ch" forName="picture2" refType="w" fact="0.5318"/>
                  <dgm:constr type="ctrY" for="ch" forName="picture2" refType="h" fact="0.8032"/>
                  <dgm:constr type="w" for="ch" forName="picture2" refType="w" fact="0.1429"/>
                  <dgm:constr type="h" for="ch" forName="picture2" refType="h" fact="0.1663"/>
                  <dgm:constr type="r" for="ch" forName="parTx3" refType="w" fact="0.371"/>
                  <dgm:constr type="t" for="ch" forName="parTx3" refType="h" fact="0.65"/>
                  <dgm:constr type="w" for="ch" forName="parTx3" refType="w" fact="0.3081"/>
                  <dgm:constr type="h" for="ch" forName="parTx3" refType="h" fact="0.0962"/>
                  <dgm:constr type="ctrX" for="ch" forName="picture3" refType="w" fact="0.385"/>
                  <dgm:constr type="ctrY" for="ch" forName="picture3" refType="h" fact="0.6389"/>
                  <dgm:constr type="w" for="ch" forName="picture3" refType="w" fact="0.1429"/>
                  <dgm:constr type="h" for="ch" forName="picture3" refType="h" fact="0.1663"/>
                  <dgm:constr type="r" for="ch" forName="parTx4" refType="w" fact="0.2943"/>
                  <dgm:constr type="t" for="ch" forName="parTx4" refType="h" fact="0.4388"/>
                  <dgm:constr type="w" for="ch" forName="parTx4" refType="w" fact="0.3081"/>
                  <dgm:constr type="h" for="ch" forName="parTx4" refType="h" fact="0.0962"/>
                  <dgm:constr type="ctrX" for="ch" forName="picture4" refType="w" fact="0.3083"/>
                  <dgm:constr type="ctrY" for="ch" forName="picture4" refType="h" fact="0.4277"/>
                  <dgm:constr type="w" for="ch" forName="picture4" refType="w" fact="0.1429"/>
                  <dgm:constr type="h" for="ch" forName="picture4" refType="h" fact="0.1663"/>
                  <dgm:constr type="r" for="ch" forName="parTx5" refType="w" fact="0.2516"/>
                  <dgm:constr type="t" for="ch" forName="parTx5" refType="h" fact="0.2238"/>
                  <dgm:constr type="w" for="ch" forName="parTx5" refType="w" fact="0.3081"/>
                  <dgm:constr type="h" for="ch" forName="parTx5" refType="h" fact="0.0962"/>
                  <dgm:constr type="ctrX" for="ch" forName="picture5" refType="w" fact="0.2656"/>
                  <dgm:constr type="ctrY" for="ch" forName="picture5" refType="h" fact="0.2127"/>
                  <dgm:constr type="w" for="ch" forName="picture5" refType="w" fact="0.1429"/>
                  <dgm:constr type="h" for="ch" forName="picture5" refType="h" fact="0.1663"/>
                </dgm:constrLst>
              </dgm:else>
            </dgm:choose>
          </dgm:else>
        </dgm:choose>
      </dgm:if>
      <dgm:if name="Name52" axis="ch" ptType="node" func="cnt" op="equ" val="6">
        <dgm:choose name="Name53">
          <dgm:if name="Name54" func="var" arg="dir" op="equ" val="norm">
            <dgm:choose name="Name55">
              <dgm:if name="Name56" axis="des" func="maxDepth" op="gt" val="1">
                <dgm:alg type="composite">
                  <dgm:param type="ar" val="1.3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userD" refType="w" fact="0.0105"/>
                  <dgm:constr type="ctrX" for="ch" forName="dot1" refType="w" fact="0.3608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3384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3155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2923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2688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4883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4695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5696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6247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6509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6281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6437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6593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675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6906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6593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6593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l" for="ch" forName="parTx1" refType="w" fact="0.2091"/>
                  <dgm:constr type="t" for="ch" forName="parTx1" refType="h" fact="0.9433"/>
                  <dgm:constr type="w" for="ch" forName="parTx1" refType="w" fact="0.2275"/>
                  <dgm:constr type="h" for="ch" forName="parTx1" refType="h" fact="0.0811"/>
                  <dgm:constr type="ctrX" for="ch" forName="picture1" refType="w" fact="0.1988"/>
                  <dgm:constr type="ctrY" for="ch" forName="picture1" refType="h" fact="0.9322"/>
                  <dgm:constr type="w" for="ch" forName="picture1" refType="w" fact="0.1055"/>
                  <dgm:constr type="h" for="ch" forName="picture1" refType="h" fact="0.140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273"/>
                  <dgm:constr type="t" for="ch" forName="parTx2" refType="h" fact="0.8468"/>
                  <dgm:constr type="w" for="ch" forName="parTx2" refType="w" fact="0.2275"/>
                  <dgm:constr type="h" for="ch" forName="parTx2" refType="h" fact="0.0811"/>
                  <dgm:constr type="ctrX" for="ch" forName="picture2" refType="w" fact="0.4169"/>
                  <dgm:constr type="ctrY" for="ch" forName="picture2" refType="h" fact="0.8357"/>
                  <dgm:constr type="w" for="ch" forName="picture2" refType="w" fact="0.1055"/>
                  <dgm:constr type="h" for="ch" forName="picture2" refType="h" fact="0.140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349"/>
                  <dgm:constr type="t" for="ch" forName="parTx3" refType="h" fact="0.7023"/>
                  <dgm:constr type="w" for="ch" forName="parTx3" refType="w" fact="0.2275"/>
                  <dgm:constr type="h" for="ch" forName="parTx3" refType="h" fact="0.0811"/>
                  <dgm:constr type="ctrX" for="ch" forName="picture3" refType="w" fact="0.5245"/>
                  <dgm:constr type="ctrY" for="ch" forName="picture3" refType="h" fact="0.6912"/>
                  <dgm:constr type="w" for="ch" forName="picture3" refType="w" fact="0.1055"/>
                  <dgm:constr type="h" for="ch" forName="picture3" refType="h" fact="0.140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998"/>
                  <dgm:constr type="t" for="ch" forName="parTx4" refType="h" fact="0.5441"/>
                  <dgm:constr type="w" for="ch" forName="parTx4" refType="w" fact="0.2275"/>
                  <dgm:constr type="h" for="ch" forName="parTx4" refType="h" fact="0.0811"/>
                  <dgm:constr type="ctrX" for="ch" forName="picture4" refType="w" fact="0.5894"/>
                  <dgm:constr type="ctrY" for="ch" forName="picture4" refType="h" fact="0.533"/>
                  <dgm:constr type="w" for="ch" forName="picture4" refType="w" fact="0.1055"/>
                  <dgm:constr type="h" for="ch" forName="picture4" refType="h" fact="0.140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416"/>
                  <dgm:constr type="t" for="ch" forName="parTx5" refType="h" fact="0.3737"/>
                  <dgm:constr type="w" for="ch" forName="parTx5" refType="w" fact="0.2275"/>
                  <dgm:constr type="h" for="ch" forName="parTx5" refType="h" fact="0.0811"/>
                  <dgm:constr type="ctrX" for="ch" forName="picture5" refType="w" fact="0.6313"/>
                  <dgm:constr type="ctrY" for="ch" forName="picture5" refType="h" fact="0.3626"/>
                  <dgm:constr type="w" for="ch" forName="picture5" refType="w" fact="0.1055"/>
                  <dgm:constr type="h" for="ch" forName="picture5" refType="h" fact="0.1403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  <dgm:constr type="l" for="ch" forName="parTx6" refType="w" fact="0.6644"/>
                  <dgm:constr type="t" for="ch" forName="parTx6" refType="h" fact="0.2061"/>
                  <dgm:constr type="w" for="ch" forName="parTx6" refType="w" fact="0.2275"/>
                  <dgm:constr type="h" for="ch" forName="parTx6" refType="h" fact="0.0811"/>
                  <dgm:constr type="ctrX" for="ch" forName="picture6" refType="w" fact="0.6541"/>
                  <dgm:constr type="ctrY" for="ch" forName="picture6" refType="h" fact="0.195"/>
                  <dgm:constr type="w" for="ch" forName="picture6" refType="w" fact="0.1055"/>
                  <dgm:constr type="h" for="ch" forName="picture6" refType="h" fact="0.1403"/>
                  <dgm:constr type="l" for="ch" forName="desTx6" refType="r" refFor="ch" refForName="parTx6"/>
                  <dgm:constr type="r" for="ch" forName="desTx6" refType="w"/>
                  <dgm:constr type="t" for="ch" forName="desTx6" refType="t" refFor="ch" refForName="parTx6"/>
                  <dgm:constr type="h" for="ch" forName="desTx6" refType="h" refFor="ch" refForName="parTx6"/>
                </dgm:constrLst>
              </dgm:if>
              <dgm:else name="Name57">
                <dgm:alg type="composite">
                  <dgm:param type="ar" val="1.122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userD" refType="w" fact="0.0125"/>
                  <dgm:constr type="ctrX" for="ch" forName="dot1" refType="w" fact="0.4276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401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3739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3464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3186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5786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5564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675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7403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7714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7443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7628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7814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7999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8184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7814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7814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l" for="ch" forName="parTx1" refType="w" fact="0.2479"/>
                  <dgm:constr type="t" for="ch" forName="parTx1" refType="h" fact="0.9416"/>
                  <dgm:constr type="w" for="ch" forName="parTx1" refType="w" fact="0.2696"/>
                  <dgm:constr type="h" for="ch" forName="parTx1" refType="h" fact="0.0811"/>
                  <dgm:constr type="ctrX" for="ch" forName="picture1" refType="w" fact="0.2356"/>
                  <dgm:constr type="ctrY" for="ch" forName="picture1" refType="h" fact="0.9322"/>
                  <dgm:constr type="w" for="ch" forName="picture1" refType="w" fact="0.125"/>
                  <dgm:constr type="h" for="ch" forName="picture1" refType="h" fact="0.1403"/>
                  <dgm:constr type="l" for="ch" forName="parTx2" refType="w" fact="0.5064"/>
                  <dgm:constr type="t" for="ch" forName="parTx2" refType="h" fact="0.8451"/>
                  <dgm:constr type="w" for="ch" forName="parTx2" refType="w" fact="0.2696"/>
                  <dgm:constr type="h" for="ch" forName="parTx2" refType="h" fact="0.0811"/>
                  <dgm:constr type="ctrX" for="ch" forName="picture2" refType="w" fact="0.4941"/>
                  <dgm:constr type="ctrY" for="ch" forName="picture2" refType="h" fact="0.8357"/>
                  <dgm:constr type="w" for="ch" forName="picture2" refType="w" fact="0.125"/>
                  <dgm:constr type="h" for="ch" forName="picture2" refType="h" fact="0.1403"/>
                  <dgm:constr type="l" for="ch" forName="parTx3" refType="w" fact="0.6339"/>
                  <dgm:constr type="t" for="ch" forName="parTx3" refType="h" fact="0.7006"/>
                  <dgm:constr type="w" for="ch" forName="parTx3" refType="w" fact="0.2696"/>
                  <dgm:constr type="h" for="ch" forName="parTx3" refType="h" fact="0.0811"/>
                  <dgm:constr type="ctrX" for="ch" forName="picture3" refType="w" fact="0.6216"/>
                  <dgm:constr type="ctrY" for="ch" forName="picture3" refType="h" fact="0.6912"/>
                  <dgm:constr type="w" for="ch" forName="picture3" refType="w" fact="0.125"/>
                  <dgm:constr type="h" for="ch" forName="picture3" refType="h" fact="0.1403"/>
                  <dgm:constr type="l" for="ch" forName="parTx4" refType="w" fact="0.7108"/>
                  <dgm:constr type="t" for="ch" forName="parTx4" refType="h" fact="0.5424"/>
                  <dgm:constr type="w" for="ch" forName="parTx4" refType="w" fact="0.2696"/>
                  <dgm:constr type="h" for="ch" forName="parTx4" refType="h" fact="0.0811"/>
                  <dgm:constr type="ctrX" for="ch" forName="picture4" refType="w" fact="0.6985"/>
                  <dgm:constr type="ctrY" for="ch" forName="picture4" refType="h" fact="0.533"/>
                  <dgm:constr type="w" for="ch" forName="picture4" refType="w" fact="0.125"/>
                  <dgm:constr type="h" for="ch" forName="picture4" refType="h" fact="0.1403"/>
                  <dgm:constr type="l" for="ch" forName="parTx5" refType="w" fact="0.7604"/>
                  <dgm:constr type="t" for="ch" forName="parTx5" refType="h" fact="0.372"/>
                  <dgm:constr type="w" for="ch" forName="parTx5" refType="w" fact="0.2696"/>
                  <dgm:constr type="h" for="ch" forName="parTx5" refType="h" fact="0.0811"/>
                  <dgm:constr type="ctrX" for="ch" forName="picture5" refType="w" fact="0.7481"/>
                  <dgm:constr type="ctrY" for="ch" forName="picture5" refType="h" fact="0.3626"/>
                  <dgm:constr type="w" for="ch" forName="picture5" refType="w" fact="0.125"/>
                  <dgm:constr type="h" for="ch" forName="picture5" refType="h" fact="0.1403"/>
                  <dgm:constr type="l" for="ch" forName="parTx6" refType="w" fact="0.7874"/>
                  <dgm:constr type="t" for="ch" forName="parTx6" refType="h" fact="0.2044"/>
                  <dgm:constr type="w" for="ch" forName="parTx6" refType="w" fact="0.2696"/>
                  <dgm:constr type="h" for="ch" forName="parTx6" refType="h" fact="0.0811"/>
                  <dgm:constr type="ctrX" for="ch" forName="picture6" refType="w" fact="0.7751"/>
                  <dgm:constr type="ctrY" for="ch" forName="picture6" refType="h" fact="0.195"/>
                  <dgm:constr type="w" for="ch" forName="picture6" refType="w" fact="0.125"/>
                  <dgm:constr type="h" for="ch" forName="picture6" refType="h" fact="0.1403"/>
                </dgm:constrLst>
              </dgm:else>
            </dgm:choose>
          </dgm:if>
          <dgm:else name="Name58">
            <dgm:choose name="Name59">
              <dgm:if name="Name60" axis="des" func="maxDepth" op="gt" val="1">
                <dgm:alg type="composite">
                  <dgm:param type="ar" val="1.3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userD" refType="w" fact="0.0105"/>
                  <dgm:constr type="ctrX" for="ch" forName="dot1" refType="w" fact="0.6392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6616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6845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7077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7312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5117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5305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4304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3753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3491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3719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3563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3407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325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3094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3407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3407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r" for="ch" forName="parTx1" refType="w" fact="0.7909"/>
                  <dgm:constr type="t" for="ch" forName="parTx1" refType="h" fact="0.9433"/>
                  <dgm:constr type="w" for="ch" forName="parTx1" refType="w" fact="0.2275"/>
                  <dgm:constr type="h" for="ch" forName="parTx1" refType="h" fact="0.0811"/>
                  <dgm:constr type="ctrX" for="ch" forName="picture1" refType="w" fact="0.8012"/>
                  <dgm:constr type="ctrY" for="ch" forName="picture1" refType="h" fact="0.9322"/>
                  <dgm:constr type="w" for="ch" forName="picture1" refType="w" fact="0.1055"/>
                  <dgm:constr type="h" for="ch" forName="picture1" refType="h" fact="0.140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727"/>
                  <dgm:constr type="t" for="ch" forName="parTx2" refType="h" fact="0.8468"/>
                  <dgm:constr type="w" for="ch" forName="parTx2" refType="w" fact="0.2275"/>
                  <dgm:constr type="h" for="ch" forName="parTx2" refType="h" fact="0.0811"/>
                  <dgm:constr type="ctrX" for="ch" forName="picture2" refType="w" fact="0.5831"/>
                  <dgm:constr type="ctrY" for="ch" forName="picture2" refType="h" fact="0.8357"/>
                  <dgm:constr type="w" for="ch" forName="picture2" refType="w" fact="0.1055"/>
                  <dgm:constr type="h" for="ch" forName="picture2" refType="h" fact="0.140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651"/>
                  <dgm:constr type="t" for="ch" forName="parTx3" refType="h" fact="0.7023"/>
                  <dgm:constr type="w" for="ch" forName="parTx3" refType="w" fact="0.2275"/>
                  <dgm:constr type="h" for="ch" forName="parTx3" refType="h" fact="0.0811"/>
                  <dgm:constr type="ctrX" for="ch" forName="picture3" refType="w" fact="0.4755"/>
                  <dgm:constr type="ctrY" for="ch" forName="picture3" refType="h" fact="0.6912"/>
                  <dgm:constr type="w" for="ch" forName="picture3" refType="w" fact="0.1055"/>
                  <dgm:constr type="h" for="ch" forName="picture3" refType="h" fact="0.140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002"/>
                  <dgm:constr type="t" for="ch" forName="parTx4" refType="h" fact="0.5441"/>
                  <dgm:constr type="w" for="ch" forName="parTx4" refType="w" fact="0.2275"/>
                  <dgm:constr type="h" for="ch" forName="parTx4" refType="h" fact="0.0811"/>
                  <dgm:constr type="ctrX" for="ch" forName="picture4" refType="w" fact="0.4106"/>
                  <dgm:constr type="ctrY" for="ch" forName="picture4" refType="h" fact="0.533"/>
                  <dgm:constr type="w" for="ch" forName="picture4" refType="w" fact="0.1055"/>
                  <dgm:constr type="h" for="ch" forName="picture4" refType="h" fact="0.140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584"/>
                  <dgm:constr type="t" for="ch" forName="parTx5" refType="h" fact="0.3737"/>
                  <dgm:constr type="w" for="ch" forName="parTx5" refType="w" fact="0.2275"/>
                  <dgm:constr type="h" for="ch" forName="parTx5" refType="h" fact="0.0811"/>
                  <dgm:constr type="ctrX" for="ch" forName="picture5" refType="w" fact="0.3687"/>
                  <dgm:constr type="ctrY" for="ch" forName="picture5" refType="h" fact="0.3626"/>
                  <dgm:constr type="w" for="ch" forName="picture5" refType="w" fact="0.1055"/>
                  <dgm:constr type="h" for="ch" forName="picture5" refType="h" fact="0.1403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  <dgm:constr type="r" for="ch" forName="parTx6" refType="w" fact="0.3356"/>
                  <dgm:constr type="t" for="ch" forName="parTx6" refType="h" fact="0.2061"/>
                  <dgm:constr type="w" for="ch" forName="parTx6" refType="w" fact="0.2275"/>
                  <dgm:constr type="h" for="ch" forName="parTx6" refType="h" fact="0.0811"/>
                  <dgm:constr type="ctrX" for="ch" forName="picture6" refType="w" fact="0.3459"/>
                  <dgm:constr type="ctrY" for="ch" forName="picture6" refType="h" fact="0.195"/>
                  <dgm:constr type="w" for="ch" forName="picture6" refType="w" fact="0.1055"/>
                  <dgm:constr type="h" for="ch" forName="picture6" refType="h" fact="0.1403"/>
                  <dgm:constr type="r" for="ch" forName="desTx6" refType="l" refFor="ch" refForName="parTx6"/>
                  <dgm:constr type="l" for="ch" forName="desTx6"/>
                  <dgm:constr type="t" for="ch" forName="desTx6" refType="t" refFor="ch" refForName="parTx6"/>
                  <dgm:constr type="h" for="ch" forName="desTx6" refType="h" refFor="ch" refForName="parTx6"/>
                </dgm:constrLst>
              </dgm:if>
              <dgm:else name="Name61">
                <dgm:alg type="composite">
                  <dgm:param type="ar" val="1.122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userD" refType="w" fact="0.0125"/>
                  <dgm:constr type="ctrX" for="ch" forName="dot1" refType="w" fact="0.5724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599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6261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6536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6814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4214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4436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325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2597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2286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2557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2372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2187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2001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1816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2187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2187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r" for="ch" forName="parTx1" refType="w" fact="0.7522"/>
                  <dgm:constr type="t" for="ch" forName="parTx1" refType="h" fact="0.9416"/>
                  <dgm:constr type="w" for="ch" forName="parTx1" refType="w" fact="0.2696"/>
                  <dgm:constr type="h" for="ch" forName="parTx1" refType="h" fact="0.0811"/>
                  <dgm:constr type="ctrX" for="ch" forName="picture1" refType="w" fact="0.7644"/>
                  <dgm:constr type="ctrY" for="ch" forName="picture1" refType="h" fact="0.9322"/>
                  <dgm:constr type="w" for="ch" forName="picture1" refType="w" fact="0.125"/>
                  <dgm:constr type="h" for="ch" forName="picture1" refType="h" fact="0.1403"/>
                  <dgm:constr type="r" for="ch" forName="parTx2" refType="w" fact="0.4937"/>
                  <dgm:constr type="t" for="ch" forName="parTx2" refType="h" fact="0.8451"/>
                  <dgm:constr type="w" for="ch" forName="parTx2" refType="w" fact="0.2696"/>
                  <dgm:constr type="h" for="ch" forName="parTx2" refType="h" fact="0.0811"/>
                  <dgm:constr type="ctrX" for="ch" forName="picture2" refType="w" fact="0.5059"/>
                  <dgm:constr type="ctrY" for="ch" forName="picture2" refType="h" fact="0.8357"/>
                  <dgm:constr type="w" for="ch" forName="picture2" refType="w" fact="0.125"/>
                  <dgm:constr type="h" for="ch" forName="picture2" refType="h" fact="0.1403"/>
                  <dgm:constr type="r" for="ch" forName="parTx3" refType="w" fact="0.3662"/>
                  <dgm:constr type="t" for="ch" forName="parTx3" refType="h" fact="0.7006"/>
                  <dgm:constr type="w" for="ch" forName="parTx3" refType="w" fact="0.2696"/>
                  <dgm:constr type="h" for="ch" forName="parTx3" refType="h" fact="0.0811"/>
                  <dgm:constr type="ctrX" for="ch" forName="picture3" refType="w" fact="0.3784"/>
                  <dgm:constr type="ctrY" for="ch" forName="picture3" refType="h" fact="0.6912"/>
                  <dgm:constr type="w" for="ch" forName="picture3" refType="w" fact="0.125"/>
                  <dgm:constr type="h" for="ch" forName="picture3" refType="h" fact="0.1403"/>
                  <dgm:constr type="r" for="ch" forName="parTx4" refType="w" fact="0.2893"/>
                  <dgm:constr type="t" for="ch" forName="parTx4" refType="h" fact="0.5424"/>
                  <dgm:constr type="w" for="ch" forName="parTx4" refType="w" fact="0.2696"/>
                  <dgm:constr type="h" for="ch" forName="parTx4" refType="h" fact="0.0811"/>
                  <dgm:constr type="ctrX" for="ch" forName="picture4" refType="w" fact="0.3015"/>
                  <dgm:constr type="ctrY" for="ch" forName="picture4" refType="h" fact="0.533"/>
                  <dgm:constr type="w" for="ch" forName="picture4" refType="w" fact="0.125"/>
                  <dgm:constr type="h" for="ch" forName="picture4" refType="h" fact="0.1403"/>
                  <dgm:constr type="r" for="ch" forName="parTx5" refType="w" fact="0.2397"/>
                  <dgm:constr type="t" for="ch" forName="parTx5" refType="h" fact="0.372"/>
                  <dgm:constr type="w" for="ch" forName="parTx5" refType="w" fact="0.2696"/>
                  <dgm:constr type="h" for="ch" forName="parTx5" refType="h" fact="0.0811"/>
                  <dgm:constr type="ctrX" for="ch" forName="picture5" refType="w" fact="0.2519"/>
                  <dgm:constr type="ctrY" for="ch" forName="picture5" refType="h" fact="0.3626"/>
                  <dgm:constr type="w" for="ch" forName="picture5" refType="w" fact="0.125"/>
                  <dgm:constr type="h" for="ch" forName="picture5" refType="h" fact="0.1403"/>
                  <dgm:constr type="r" for="ch" forName="parTx6" refType="w" fact="0.2127"/>
                  <dgm:constr type="t" for="ch" forName="parTx6" refType="h" fact="0.2044"/>
                  <dgm:constr type="w" for="ch" forName="parTx6" refType="w" fact="0.2696"/>
                  <dgm:constr type="h" for="ch" forName="parTx6" refType="h" fact="0.0811"/>
                  <dgm:constr type="ctrX" for="ch" forName="picture6" refType="w" fact="0.2249"/>
                  <dgm:constr type="ctrY" for="ch" forName="picture6" refType="h" fact="0.195"/>
                  <dgm:constr type="w" for="ch" forName="picture6" refType="w" fact="0.125"/>
                  <dgm:constr type="h" for="ch" forName="picture6" refType="h" fact="0.1403"/>
                </dgm:constrLst>
              </dgm:else>
            </dgm:choose>
          </dgm:else>
        </dgm:choose>
      </dgm:if>
      <dgm:else name="Name62">
        <dgm:choose name="Name63">
          <dgm:if name="Name64" func="var" arg="dir" op="equ" val="norm">
            <dgm:choose name="Name65">
              <dgm:if name="Name66" axis="des" func="maxDepth" op="gt" val="1">
                <dgm:alg type="composite">
                  <dgm:param type="ar" val="1.2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primFontSz" for="ch" forName="desTx7" refType="primFontSz" refFor="ch" refForName="desTx1" op="equ"/>
                  <dgm:constr type="userD" refType="w" fact="0.0097"/>
                  <dgm:constr type="ctrX" for="ch" forName="dot1" refType="w" fact="0.3909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3721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353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3337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3142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5088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4926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5836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6371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6701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6853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6627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6773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6919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7065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7212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6919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6919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l" for="ch" forName="parTx1" refType="w" fact="0.2556"/>
                  <dgm:constr type="t" for="ch" forName="parTx1" refType="h" fact="0.8856"/>
                  <dgm:constr type="w" for="ch" forName="parTx1" refType="w" fact="0.2101"/>
                  <dgm:constr type="h" for="ch" forName="parTx1" refType="h" fact="0.0704"/>
                  <dgm:constr type="ctrX" for="ch" forName="picture1" refType="w" fact="0.246"/>
                  <dgm:constr type="ctrY" for="ch" forName="picture1" refType="h" fact="0.8769"/>
                  <dgm:constr type="w" for="ch" forName="picture1" refType="w" fact="0.0974"/>
                  <dgm:constr type="h" for="ch" forName="picture1" refType="h" fact="0.1218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535"/>
                  <dgm:constr type="t" for="ch" forName="parTx2" refType="h" fact="0.7956"/>
                  <dgm:constr type="w" for="ch" forName="parTx2" refType="w" fact="0.2101"/>
                  <dgm:constr type="h" for="ch" forName="parTx2" refType="h" fact="0.0704"/>
                  <dgm:constr type="ctrX" for="ch" forName="picture2" refType="w" fact="0.4439"/>
                  <dgm:constr type="ctrY" for="ch" forName="picture2" refType="h" fact="0.787"/>
                  <dgm:constr type="w" for="ch" forName="picture2" refType="w" fact="0.0974"/>
                  <dgm:constr type="h" for="ch" forName="picture2" refType="h" fact="0.1218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511"/>
                  <dgm:constr type="t" for="ch" forName="parTx3" refType="h" fact="0.673"/>
                  <dgm:constr type="w" for="ch" forName="parTx3" refType="w" fact="0.2101"/>
                  <dgm:constr type="h" for="ch" forName="parTx3" refType="h" fact="0.0704"/>
                  <dgm:constr type="ctrX" for="ch" forName="picture3" refType="w" fact="0.5415"/>
                  <dgm:constr type="ctrY" for="ch" forName="picture3" refType="h" fact="0.6644"/>
                  <dgm:constr type="w" for="ch" forName="picture3" refType="w" fact="0.0974"/>
                  <dgm:constr type="h" for="ch" forName="picture3" refType="h" fact="0.1218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6132"/>
                  <dgm:constr type="t" for="ch" forName="parTx4" refType="h" fact="0.538"/>
                  <dgm:constr type="w" for="ch" forName="parTx4" refType="w" fact="0.2101"/>
                  <dgm:constr type="h" for="ch" forName="parTx4" refType="h" fact="0.0704"/>
                  <dgm:constr type="ctrX" for="ch" forName="picture4" refType="w" fact="0.6037"/>
                  <dgm:constr type="ctrY" for="ch" forName="picture4" refType="h" fact="0.5294"/>
                  <dgm:constr type="w" for="ch" forName="picture4" refType="w" fact="0.0974"/>
                  <dgm:constr type="h" for="ch" forName="picture4" refType="h" fact="0.1218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576"/>
                  <dgm:constr type="t" for="ch" forName="parTx5" refType="h" fact="0.3951"/>
                  <dgm:constr type="w" for="ch" forName="parTx5" refType="w" fact="0.2101"/>
                  <dgm:constr type="h" for="ch" forName="parTx5" refType="h" fact="0.0704"/>
                  <dgm:constr type="ctrX" for="ch" forName="picture5" refType="w" fact="0.648"/>
                  <dgm:constr type="ctrY" for="ch" forName="picture5" refType="h" fact="0.3864"/>
                  <dgm:constr type="w" for="ch" forName="picture5" refType="w" fact="0.0974"/>
                  <dgm:constr type="h" for="ch" forName="picture5" refType="h" fact="0.1218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  <dgm:constr type="l" for="ch" forName="parTx6" refType="w" fact="0.6828"/>
                  <dgm:constr type="t" for="ch" forName="parTx6" refType="h" fact="0.2531"/>
                  <dgm:constr type="w" for="ch" forName="parTx6" refType="w" fact="0.2101"/>
                  <dgm:constr type="h" for="ch" forName="parTx6" refType="h" fact="0.0704"/>
                  <dgm:constr type="ctrX" for="ch" forName="picture6" refType="w" fact="0.6733"/>
                  <dgm:constr type="ctrY" for="ch" forName="picture6" refType="h" fact="0.2444"/>
                  <dgm:constr type="w" for="ch" forName="picture6" refType="w" fact="0.0974"/>
                  <dgm:constr type="h" for="ch" forName="picture6" refType="h" fact="0.1218"/>
                  <dgm:constr type="l" for="ch" forName="desTx6" refType="r" refFor="ch" refForName="parTx6"/>
                  <dgm:constr type="r" for="ch" forName="desTx6" refType="w"/>
                  <dgm:constr type="t" for="ch" forName="desTx6" refType="t" refFor="ch" refForName="parTx6"/>
                  <dgm:constr type="h" for="ch" forName="desTx6" refType="h" refFor="ch" refForName="parTx6"/>
                  <dgm:constr type="l" for="ch" forName="parTx7" refType="w" fact="0.6966"/>
                  <dgm:constr type="t" for="ch" forName="parTx7" refType="h" fact="0.1162"/>
                  <dgm:constr type="w" for="ch" forName="parTx7" refType="w" fact="0.2101"/>
                  <dgm:constr type="h" for="ch" forName="parTx7" refType="h" fact="0.0704"/>
                  <dgm:constr type="ctrX" for="ch" forName="picture7" refType="w" fact="0.6871"/>
                  <dgm:constr type="ctrY" for="ch" forName="picture7" refType="h" fact="0.1075"/>
                  <dgm:constr type="w" for="ch" forName="picture7" refType="w" fact="0.0974"/>
                  <dgm:constr type="h" for="ch" forName="picture7" refType="h" fact="0.1218"/>
                  <dgm:constr type="l" for="ch" forName="desTx7" refType="r" refFor="ch" refForName="parTx7"/>
                  <dgm:constr type="r" for="ch" forName="desTx7" refType="w"/>
                  <dgm:constr type="t" for="ch" forName="desTx7" refType="t" refFor="ch" refForName="parTx7"/>
                  <dgm:constr type="h" for="ch" forName="desTx7" refType="h" refFor="ch" refForName="parTx7"/>
                </dgm:constrLst>
              </dgm:if>
              <dgm:else name="Name67">
                <dgm:alg type="composite">
                  <dgm:param type="ar" val="1.096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userD" refType="w" fact="0.0111"/>
                  <dgm:constr type="ctrX" for="ch" forName="dot1" refType="w" fact="0.4459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4244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4026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3806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3584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5803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5618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6656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7266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7643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7816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7558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7725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7892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8058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8225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7892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7892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l" for="ch" forName="parTx1" refType="w" fact="0.2915"/>
                  <dgm:constr type="t" for="ch" forName="parTx1" refType="h" fact="0.8845"/>
                  <dgm:constr type="w" for="ch" forName="parTx1" refType="w" fact="0.2396"/>
                  <dgm:constr type="h" for="ch" forName="parTx1" refType="h" fact="0.0704"/>
                  <dgm:constr type="ctrX" for="ch" forName="picture1" refType="w" fact="0.2806"/>
                  <dgm:constr type="ctrY" for="ch" forName="picture1" refType="h" fact="0.8769"/>
                  <dgm:constr type="w" for="ch" forName="picture1" refType="w" fact="0.1111"/>
                  <dgm:constr type="h" for="ch" forName="picture1" refType="h" fact="0.1218"/>
                  <dgm:constr type="l" for="ch" forName="parTx2" refType="w" fact="0.5172"/>
                  <dgm:constr type="t" for="ch" forName="parTx2" refType="h" fact="0.7946"/>
                  <dgm:constr type="w" for="ch" forName="parTx2" refType="w" fact="0.2396"/>
                  <dgm:constr type="h" for="ch" forName="parTx2" refType="h" fact="0.0704"/>
                  <dgm:constr type="ctrX" for="ch" forName="picture2" refType="w" fact="0.5063"/>
                  <dgm:constr type="ctrY" for="ch" forName="picture2" refType="h" fact="0.787"/>
                  <dgm:constr type="w" for="ch" forName="picture2" refType="w" fact="0.1111"/>
                  <dgm:constr type="h" for="ch" forName="picture2" refType="h" fact="0.1218"/>
                  <dgm:constr type="l" for="ch" forName="parTx3" refType="w" fact="0.6285"/>
                  <dgm:constr type="t" for="ch" forName="parTx3" refType="h" fact="0.672"/>
                  <dgm:constr type="w" for="ch" forName="parTx3" refType="w" fact="0.2396"/>
                  <dgm:constr type="h" for="ch" forName="parTx3" refType="h" fact="0.0704"/>
                  <dgm:constr type="ctrX" for="ch" forName="picture3" refType="w" fact="0.6176"/>
                  <dgm:constr type="ctrY" for="ch" forName="picture3" refType="h" fact="0.6644"/>
                  <dgm:constr type="w" for="ch" forName="picture3" refType="w" fact="0.1111"/>
                  <dgm:constr type="h" for="ch" forName="picture3" refType="h" fact="0.1218"/>
                  <dgm:constr type="l" for="ch" forName="parTx4" refType="w" fact="0.6994"/>
                  <dgm:constr type="t" for="ch" forName="parTx4" refType="h" fact="0.5369"/>
                  <dgm:constr type="w" for="ch" forName="parTx4" refType="w" fact="0.2396"/>
                  <dgm:constr type="h" for="ch" forName="parTx4" refType="h" fact="0.0704"/>
                  <dgm:constr type="ctrX" for="ch" forName="picture4" refType="w" fact="0.6885"/>
                  <dgm:constr type="ctrY" for="ch" forName="picture4" refType="h" fact="0.5294"/>
                  <dgm:constr type="w" for="ch" forName="picture4" refType="w" fact="0.1111"/>
                  <dgm:constr type="h" for="ch" forName="picture4" refType="h" fact="0.1218"/>
                  <dgm:constr type="l" for="ch" forName="parTx5" refType="w" fact="0.75"/>
                  <dgm:constr type="t" for="ch" forName="parTx5" refType="h" fact="0.394"/>
                  <dgm:constr type="w" for="ch" forName="parTx5" refType="w" fact="0.2396"/>
                  <dgm:constr type="h" for="ch" forName="parTx5" refType="h" fact="0.0704"/>
                  <dgm:constr type="ctrX" for="ch" forName="picture5" refType="w" fact="0.7391"/>
                  <dgm:constr type="ctrY" for="ch" forName="picture5" refType="h" fact="0.3864"/>
                  <dgm:constr type="w" for="ch" forName="picture5" refType="w" fact="0.1111"/>
                  <dgm:constr type="h" for="ch" forName="picture5" refType="h" fact="0.1218"/>
                  <dgm:constr type="l" for="ch" forName="parTx6" refType="w" fact="0.7788"/>
                  <dgm:constr type="t" for="ch" forName="parTx6" refType="h" fact="0.252"/>
                  <dgm:constr type="w" for="ch" forName="parTx6" refType="w" fact="0.2396"/>
                  <dgm:constr type="h" for="ch" forName="parTx6" refType="h" fact="0.0704"/>
                  <dgm:constr type="ctrX" for="ch" forName="picture6" refType="w" fact="0.7679"/>
                  <dgm:constr type="ctrY" for="ch" forName="picture6" refType="h" fact="0.2444"/>
                  <dgm:constr type="w" for="ch" forName="picture6" refType="w" fact="0.1111"/>
                  <dgm:constr type="h" for="ch" forName="picture6" refType="h" fact="0.1218"/>
                  <dgm:constr type="l" for="ch" forName="parTx7" refType="w" fact="0.7945"/>
                  <dgm:constr type="t" for="ch" forName="parTx7" refType="h" fact="0.1151"/>
                  <dgm:constr type="w" for="ch" forName="parTx7" refType="w" fact="0.2396"/>
                  <dgm:constr type="h" for="ch" forName="parTx7" refType="h" fact="0.0704"/>
                  <dgm:constr type="ctrX" for="ch" forName="picture7" refType="w" fact="0.7836"/>
                  <dgm:constr type="ctrY" for="ch" forName="picture7" refType="h" fact="0.1075"/>
                  <dgm:constr type="w" for="ch" forName="picture7" refType="w" fact="0.1111"/>
                  <dgm:constr type="h" for="ch" forName="picture7" refType="h" fact="0.1218"/>
                </dgm:constrLst>
              </dgm:else>
            </dgm:choose>
          </dgm:if>
          <dgm:else name="Name68">
            <dgm:choose name="Name69">
              <dgm:if name="Name70" axis="des" func="maxDepth" op="gt" val="1">
                <dgm:alg type="composite">
                  <dgm:param type="ar" val="1.2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primFontSz" for="ch" forName="desTx7" refType="primFontSz" refFor="ch" refForName="desTx1" op="equ"/>
                  <dgm:constr type="userD" refType="w" fact="0.0097"/>
                  <dgm:constr type="ctrX" for="ch" forName="dot1" refType="w" fact="0.6091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6279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647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6663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6858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4912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5074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4164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3629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3299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3147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3373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3227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3081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2935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2788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3081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3081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r" for="ch" forName="parTx1" refType="w" fact="0.7444"/>
                  <dgm:constr type="t" for="ch" forName="parTx1" refType="h" fact="0.8856"/>
                  <dgm:constr type="w" for="ch" forName="parTx1" refType="w" fact="0.2101"/>
                  <dgm:constr type="h" for="ch" forName="parTx1" refType="h" fact="0.0704"/>
                  <dgm:constr type="ctrX" for="ch" forName="picture1" refType="w" fact="0.754"/>
                  <dgm:constr type="ctrY" for="ch" forName="picture1" refType="h" fact="0.8769"/>
                  <dgm:constr type="w" for="ch" forName="picture1" refType="w" fact="0.0974"/>
                  <dgm:constr type="h" for="ch" forName="picture1" refType="h" fact="0.1218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465"/>
                  <dgm:constr type="t" for="ch" forName="parTx2" refType="h" fact="0.7956"/>
                  <dgm:constr type="w" for="ch" forName="parTx2" refType="w" fact="0.2101"/>
                  <dgm:constr type="h" for="ch" forName="parTx2" refType="h" fact="0.0704"/>
                  <dgm:constr type="ctrX" for="ch" forName="picture2" refType="w" fact="0.5561"/>
                  <dgm:constr type="ctrY" for="ch" forName="picture2" refType="h" fact="0.787"/>
                  <dgm:constr type="w" for="ch" forName="picture2" refType="w" fact="0.0974"/>
                  <dgm:constr type="h" for="ch" forName="picture2" refType="h" fact="0.1218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489"/>
                  <dgm:constr type="t" for="ch" forName="parTx3" refType="h" fact="0.673"/>
                  <dgm:constr type="w" for="ch" forName="parTx3" refType="w" fact="0.2101"/>
                  <dgm:constr type="h" for="ch" forName="parTx3" refType="h" fact="0.0704"/>
                  <dgm:constr type="ctrX" for="ch" forName="picture3" refType="w" fact="0.4585"/>
                  <dgm:constr type="ctrY" for="ch" forName="picture3" refType="h" fact="0.6644"/>
                  <dgm:constr type="w" for="ch" forName="picture3" refType="w" fact="0.0974"/>
                  <dgm:constr type="h" for="ch" forName="picture3" refType="h" fact="0.1218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3868"/>
                  <dgm:constr type="t" for="ch" forName="parTx4" refType="h" fact="0.538"/>
                  <dgm:constr type="w" for="ch" forName="parTx4" refType="w" fact="0.2101"/>
                  <dgm:constr type="h" for="ch" forName="parTx4" refType="h" fact="0.0704"/>
                  <dgm:constr type="ctrX" for="ch" forName="picture4" refType="w" fact="0.3963"/>
                  <dgm:constr type="ctrY" for="ch" forName="picture4" refType="h" fact="0.5294"/>
                  <dgm:constr type="w" for="ch" forName="picture4" refType="w" fact="0.0974"/>
                  <dgm:constr type="h" for="ch" forName="picture4" refType="h" fact="0.1218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424"/>
                  <dgm:constr type="t" for="ch" forName="parTx5" refType="h" fact="0.3951"/>
                  <dgm:constr type="w" for="ch" forName="parTx5" refType="w" fact="0.2101"/>
                  <dgm:constr type="h" for="ch" forName="parTx5" refType="h" fact="0.0704"/>
                  <dgm:constr type="ctrX" for="ch" forName="picture5" refType="w" fact="0.352"/>
                  <dgm:constr type="ctrY" for="ch" forName="picture5" refType="h" fact="0.3864"/>
                  <dgm:constr type="w" for="ch" forName="picture5" refType="w" fact="0.0974"/>
                  <dgm:constr type="h" for="ch" forName="picture5" refType="h" fact="0.1218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  <dgm:constr type="r" for="ch" forName="parTx6" refType="w" fact="0.3172"/>
                  <dgm:constr type="t" for="ch" forName="parTx6" refType="h" fact="0.2531"/>
                  <dgm:constr type="w" for="ch" forName="parTx6" refType="w" fact="0.2101"/>
                  <dgm:constr type="h" for="ch" forName="parTx6" refType="h" fact="0.0704"/>
                  <dgm:constr type="ctrX" for="ch" forName="picture6" refType="w" fact="0.3267"/>
                  <dgm:constr type="ctrY" for="ch" forName="picture6" refType="h" fact="0.2444"/>
                  <dgm:constr type="w" for="ch" forName="picture6" refType="w" fact="0.0974"/>
                  <dgm:constr type="h" for="ch" forName="picture6" refType="h" fact="0.1218"/>
                  <dgm:constr type="r" for="ch" forName="desTx6" refType="l" refFor="ch" refForName="parTx6"/>
                  <dgm:constr type="l" for="ch" forName="desTx6"/>
                  <dgm:constr type="t" for="ch" forName="desTx6" refType="t" refFor="ch" refForName="parTx6"/>
                  <dgm:constr type="h" for="ch" forName="desTx6" refType="h" refFor="ch" refForName="parTx6"/>
                  <dgm:constr type="r" for="ch" forName="parTx7" refType="w" fact="0.3034"/>
                  <dgm:constr type="t" for="ch" forName="parTx7" refType="h" fact="0.1162"/>
                  <dgm:constr type="w" for="ch" forName="parTx7" refType="w" fact="0.2101"/>
                  <dgm:constr type="h" for="ch" forName="parTx7" refType="h" fact="0.0704"/>
                  <dgm:constr type="ctrX" for="ch" forName="picture7" refType="w" fact="0.3129"/>
                  <dgm:constr type="ctrY" for="ch" forName="picture7" refType="h" fact="0.1075"/>
                  <dgm:constr type="w" for="ch" forName="picture7" refType="w" fact="0.0974"/>
                  <dgm:constr type="h" for="ch" forName="picture7" refType="h" fact="0.1218"/>
                  <dgm:constr type="r" for="ch" forName="desTx7" refType="l" refFor="ch" refForName="parTx7"/>
                  <dgm:constr type="l" for="ch" forName="desTx7"/>
                  <dgm:constr type="t" for="ch" forName="desTx7" refType="t" refFor="ch" refForName="parTx7"/>
                  <dgm:constr type="h" for="ch" forName="desTx7" refType="h" refFor="ch" refForName="parTx7"/>
                </dgm:constrLst>
              </dgm:if>
              <dgm:else name="Name71">
                <dgm:alg type="composite">
                  <dgm:param type="ar" val="1.096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userD" refType="w" fact="0.0111"/>
                  <dgm:constr type="ctrX" for="ch" forName="dot1" refType="w" fact="0.5541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5756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5974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6194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6416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4197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4382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3344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2734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2357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2184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2442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2275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2108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1942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1775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2108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2108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r" for="ch" forName="parTx1" refType="w" fact="0.7085"/>
                  <dgm:constr type="t" for="ch" forName="parTx1" refType="h" fact="0.8845"/>
                  <dgm:constr type="w" for="ch" forName="parTx1" refType="w" fact="0.2396"/>
                  <dgm:constr type="h" for="ch" forName="parTx1" refType="h" fact="0.0704"/>
                  <dgm:constr type="ctrX" for="ch" forName="picture1" refType="w" fact="0.7194"/>
                  <dgm:constr type="ctrY" for="ch" forName="picture1" refType="h" fact="0.8769"/>
                  <dgm:constr type="w" for="ch" forName="picture1" refType="w" fact="0.1111"/>
                  <dgm:constr type="h" for="ch" forName="picture1" refType="h" fact="0.1218"/>
                  <dgm:constr type="r" for="ch" forName="parTx2" refType="w" fact="0.4828"/>
                  <dgm:constr type="t" for="ch" forName="parTx2" refType="h" fact="0.7946"/>
                  <dgm:constr type="w" for="ch" forName="parTx2" refType="w" fact="0.2396"/>
                  <dgm:constr type="h" for="ch" forName="parTx2" refType="h" fact="0.0704"/>
                  <dgm:constr type="ctrX" for="ch" forName="picture2" refType="w" fact="0.4937"/>
                  <dgm:constr type="ctrY" for="ch" forName="picture2" refType="h" fact="0.787"/>
                  <dgm:constr type="w" for="ch" forName="picture2" refType="w" fact="0.1111"/>
                  <dgm:constr type="h" for="ch" forName="picture2" refType="h" fact="0.1218"/>
                  <dgm:constr type="r" for="ch" forName="parTx3" refType="w" fact="0.3715"/>
                  <dgm:constr type="t" for="ch" forName="parTx3" refType="h" fact="0.672"/>
                  <dgm:constr type="w" for="ch" forName="parTx3" refType="w" fact="0.2396"/>
                  <dgm:constr type="h" for="ch" forName="parTx3" refType="h" fact="0.0704"/>
                  <dgm:constr type="ctrX" for="ch" forName="picture3" refType="w" fact="0.3824"/>
                  <dgm:constr type="ctrY" for="ch" forName="picture3" refType="h" fact="0.6644"/>
                  <dgm:constr type="w" for="ch" forName="picture3" refType="w" fact="0.1111"/>
                  <dgm:constr type="h" for="ch" forName="picture3" refType="h" fact="0.1218"/>
                  <dgm:constr type="r" for="ch" forName="parTx4" refType="w" fact="0.3006"/>
                  <dgm:constr type="t" for="ch" forName="parTx4" refType="h" fact="0.5369"/>
                  <dgm:constr type="w" for="ch" forName="parTx4" refType="w" fact="0.2396"/>
                  <dgm:constr type="h" for="ch" forName="parTx4" refType="h" fact="0.0704"/>
                  <dgm:constr type="ctrX" for="ch" forName="picture4" refType="w" fact="0.3115"/>
                  <dgm:constr type="ctrY" for="ch" forName="picture4" refType="h" fact="0.5294"/>
                  <dgm:constr type="w" for="ch" forName="picture4" refType="w" fact="0.1111"/>
                  <dgm:constr type="h" for="ch" forName="picture4" refType="h" fact="0.1218"/>
                  <dgm:constr type="r" for="ch" forName="parTx5" refType="w" fact="0.25"/>
                  <dgm:constr type="t" for="ch" forName="parTx5" refType="h" fact="0.394"/>
                  <dgm:constr type="w" for="ch" forName="parTx5" refType="w" fact="0.2396"/>
                  <dgm:constr type="h" for="ch" forName="parTx5" refType="h" fact="0.0704"/>
                  <dgm:constr type="ctrX" for="ch" forName="picture5" refType="w" fact="0.2609"/>
                  <dgm:constr type="ctrY" for="ch" forName="picture5" refType="h" fact="0.3864"/>
                  <dgm:constr type="w" for="ch" forName="picture5" refType="w" fact="0.1111"/>
                  <dgm:constr type="h" for="ch" forName="picture5" refType="h" fact="0.1218"/>
                  <dgm:constr type="r" for="ch" forName="parTx6" refType="w" fact="0.2212"/>
                  <dgm:constr type="t" for="ch" forName="parTx6" refType="h" fact="0.252"/>
                  <dgm:constr type="w" for="ch" forName="parTx6" refType="w" fact="0.2396"/>
                  <dgm:constr type="h" for="ch" forName="parTx6" refType="h" fact="0.0704"/>
                  <dgm:constr type="ctrX" for="ch" forName="picture6" refType="w" fact="0.2321"/>
                  <dgm:constr type="ctrY" for="ch" forName="picture6" refType="h" fact="0.2444"/>
                  <dgm:constr type="w" for="ch" forName="picture6" refType="w" fact="0.1111"/>
                  <dgm:constr type="h" for="ch" forName="picture6" refType="h" fact="0.1218"/>
                  <dgm:constr type="r" for="ch" forName="parTx7" refType="w" fact="0.2055"/>
                  <dgm:constr type="t" for="ch" forName="parTx7" refType="h" fact="0.1151"/>
                  <dgm:constr type="w" for="ch" forName="parTx7" refType="w" fact="0.2396"/>
                  <dgm:constr type="h" for="ch" forName="parTx7" refType="h" fact="0.0704"/>
                  <dgm:constr type="ctrX" for="ch" forName="picture7" refType="w" fact="0.2164"/>
                  <dgm:constr type="ctrY" for="ch" forName="picture7" refType="h" fact="0.1075"/>
                  <dgm:constr type="w" for="ch" forName="picture7" refType="w" fact="0.1111"/>
                  <dgm:constr type="h" for="ch" forName="picture7" refType="h" fact="0.1218"/>
                </dgm:constrLst>
              </dgm:else>
            </dgm:choose>
          </dgm:else>
        </dgm:choose>
      </dgm:else>
    </dgm:choose>
    <dgm:forEach name="wrapper" axis="self" ptType="parTrans">
      <dgm:forEach name="wrapper2" axis="self" ptType="sibTrans" st="2">
        <dgm:forEach name="imageRepeat" axis="self">
          <dgm:layoutNode name="imageRepeat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 axis="self"/>
          </dgm:layoutNode>
        </dgm:forEach>
      </dgm:forEach>
    </dgm:forEach>
    <dgm:choose name="Name72">
      <dgm:if name="Name73" axis="ch" ptType="node" func="cnt" op="gte" val="2">
        <dgm:layoutNode name="dot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2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3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74"/>
    </dgm:choose>
    <dgm:choose name="Name75">
      <dgm:if name="Name76" axis="ch" ptType="node" func="cnt" op="gte" val="3">
        <dgm:layoutNode name="dot4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5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77"/>
    </dgm:choose>
    <dgm:choose name="Name78">
      <dgm:if name="Name79" axis="ch" ptType="node" func="cnt" op="gte" val="4">
        <dgm:layoutNode name="dot6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0"/>
    </dgm:choose>
    <dgm:choose name="Name81">
      <dgm:if name="Name82" axis="ch" ptType="node" func="cnt" op="gte" val="5">
        <dgm:layoutNode name="dot7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8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3"/>
    </dgm:choose>
    <dgm:choose name="Name84">
      <dgm:if name="Name85" axis="ch" ptType="node" func="cnt" op="gte" val="6">
        <dgm:layoutNode name="dot9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10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6"/>
    </dgm:choose>
    <dgm:choose name="Name87">
      <dgm:if name="Name88" axis="ch" ptType="node" func="cnt" op="gte" val="7">
        <dgm:layoutNode name="dot1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9"/>
    </dgm:choose>
    <dgm:choose name="Name90">
      <dgm:if name="Name91" axis="ch" ptType="node" func="cnt" op="gte" val="2">
        <dgm:layoutNode name="dotArrow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2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3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4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5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6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7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92"/>
    </dgm:choose>
    <dgm:forEach name="Name93" axis="ch" ptType="node" cnt="1">
      <dgm:layoutNode name="parTx1">
        <dgm:choose name="Name94">
          <dgm:if name="Name95" func="var" arg="dir" op="equ" val="norm">
            <dgm:alg type="tx">
              <dgm:param type="parTxLTRAlign" val="l"/>
              <dgm:param type="parTxRTLAlign" val="r"/>
            </dgm:alg>
          </dgm:if>
          <dgm:else name="Name96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97">
          <dgm:if name="Name98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99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00">
        <dgm:if name="Name101" axis="ch" ptType="node" func="cnt" op="gte" val="1">
          <dgm:layoutNode name="desTx1" styleLbl="revTx">
            <dgm:varLst>
              <dgm:bulletEnabled val="1"/>
            </dgm:varLst>
            <dgm:choose name="Name102">
              <dgm:if name="Name103" func="var" arg="dir" op="equ" val="norm">
                <dgm:choose name="Name104">
                  <dgm:if name="Name105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06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07">
                <dgm:choose name="Name108">
                  <dgm:if name="Name109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10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11"/>
      </dgm:choose>
    </dgm:forEach>
    <dgm:forEach name="Name112" axis="ch" ptType="sibTrans" hideLastTrans="0" cnt="1">
      <dgm:layoutNode name="picture1">
        <dgm:alg type="sp"/>
        <dgm:shape xmlns:r="http://schemas.openxmlformats.org/officeDocument/2006/relationships" r:blip="">
          <dgm:adjLst/>
        </dgm:shape>
        <dgm:presOf/>
        <dgm:constrLst/>
        <dgm:forEach name="Name113" ref="imageRepeat"/>
      </dgm:layoutNode>
    </dgm:forEach>
    <dgm:forEach name="Name114" axis="ch" ptType="node" st="2" cnt="1">
      <dgm:layoutNode name="parTx2">
        <dgm:choose name="Name115">
          <dgm:if name="Name116" func="var" arg="dir" op="equ" val="norm">
            <dgm:alg type="tx">
              <dgm:param type="parTxLTRAlign" val="l"/>
              <dgm:param type="parTxRTLAlign" val="r"/>
            </dgm:alg>
          </dgm:if>
          <dgm:else name="Name117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18">
          <dgm:if name="Name119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20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21">
        <dgm:if name="Name122" axis="ch" ptType="node" func="cnt" op="gte" val="1">
          <dgm:layoutNode name="desTx2" styleLbl="revTx">
            <dgm:varLst>
              <dgm:bulletEnabled val="1"/>
            </dgm:varLst>
            <dgm:choose name="Name123">
              <dgm:if name="Name124" func="var" arg="dir" op="equ" val="norm">
                <dgm:choose name="Name125">
                  <dgm:if name="Name126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27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28">
                <dgm:choose name="Name129">
                  <dgm:if name="Name130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31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32"/>
      </dgm:choose>
    </dgm:forEach>
    <dgm:forEach name="Name133" axis="ch" ptType="sibTrans" hideLastTrans="0" st="2" cnt="1">
      <dgm:layoutNode name="picture2">
        <dgm:alg type="sp"/>
        <dgm:shape xmlns:r="http://schemas.openxmlformats.org/officeDocument/2006/relationships" r:blip="">
          <dgm:adjLst/>
        </dgm:shape>
        <dgm:presOf/>
        <dgm:constrLst/>
        <dgm:forEach name="Name134" ref="imageRepeat"/>
      </dgm:layoutNode>
    </dgm:forEach>
    <dgm:forEach name="Name135" axis="ch" ptType="node" st="3" cnt="1">
      <dgm:layoutNode name="parTx3">
        <dgm:choose name="Name136">
          <dgm:if name="Name137" func="var" arg="dir" op="equ" val="norm">
            <dgm:alg type="tx">
              <dgm:param type="parTxLTRAlign" val="l"/>
              <dgm:param type="parTxRTLAlign" val="r"/>
            </dgm:alg>
          </dgm:if>
          <dgm:else name="Name138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39">
          <dgm:if name="Name140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41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42">
        <dgm:if name="Name143" axis="ch" ptType="node" func="cnt" op="gte" val="1">
          <dgm:layoutNode name="desTx3" styleLbl="revTx">
            <dgm:varLst>
              <dgm:bulletEnabled val="1"/>
            </dgm:varLst>
            <dgm:choose name="Name144">
              <dgm:if name="Name145" func="var" arg="dir" op="equ" val="norm">
                <dgm:choose name="Name146">
                  <dgm:if name="Name147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48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49">
                <dgm:choose name="Name150">
                  <dgm:if name="Name151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5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53"/>
      </dgm:choose>
    </dgm:forEach>
    <dgm:forEach name="Name154" axis="ch" ptType="sibTrans" hideLastTrans="0" st="3" cnt="1">
      <dgm:layoutNode name="picture3">
        <dgm:alg type="sp"/>
        <dgm:shape xmlns:r="http://schemas.openxmlformats.org/officeDocument/2006/relationships" r:blip="">
          <dgm:adjLst/>
        </dgm:shape>
        <dgm:presOf/>
        <dgm:constrLst/>
        <dgm:forEach name="Name155" ref="imageRepeat"/>
      </dgm:layoutNode>
    </dgm:forEach>
    <dgm:forEach name="Name156" axis="ch" ptType="node" st="4" cnt="1">
      <dgm:layoutNode name="parTx4">
        <dgm:choose name="Name157">
          <dgm:if name="Name158" func="var" arg="dir" op="equ" val="norm">
            <dgm:alg type="tx">
              <dgm:param type="parTxLTRAlign" val="l"/>
              <dgm:param type="parTxRTLAlign" val="r"/>
            </dgm:alg>
          </dgm:if>
          <dgm:else name="Name159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60">
          <dgm:if name="Name161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62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63">
        <dgm:if name="Name164" axis="ch" ptType="node" func="cnt" op="gte" val="1">
          <dgm:layoutNode name="desTx4" styleLbl="revTx">
            <dgm:varLst>
              <dgm:bulletEnabled val="1"/>
            </dgm:varLst>
            <dgm:choose name="Name165">
              <dgm:if name="Name166" func="var" arg="dir" op="equ" val="norm">
                <dgm:choose name="Name167">
                  <dgm:if name="Name168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69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70">
                <dgm:choose name="Name171">
                  <dgm:if name="Name172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73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74"/>
      </dgm:choose>
    </dgm:forEach>
    <dgm:forEach name="Name175" axis="ch" ptType="sibTrans" hideLastTrans="0" st="4" cnt="1">
      <dgm:layoutNode name="picture4">
        <dgm:alg type="sp"/>
        <dgm:shape xmlns:r="http://schemas.openxmlformats.org/officeDocument/2006/relationships" r:blip="">
          <dgm:adjLst/>
        </dgm:shape>
        <dgm:presOf/>
        <dgm:constrLst/>
        <dgm:forEach name="Name176" ref="imageRepeat"/>
      </dgm:layoutNode>
    </dgm:forEach>
    <dgm:forEach name="Name177" axis="ch" ptType="node" st="5" cnt="1">
      <dgm:layoutNode name="parTx5">
        <dgm:choose name="Name178">
          <dgm:if name="Name179" func="var" arg="dir" op="equ" val="norm">
            <dgm:alg type="tx">
              <dgm:param type="parTxLTRAlign" val="l"/>
              <dgm:param type="parTxRTLAlign" val="r"/>
            </dgm:alg>
          </dgm:if>
          <dgm:else name="Name180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81">
          <dgm:if name="Name182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83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84">
        <dgm:if name="Name185" axis="ch" ptType="node" func="cnt" op="gte" val="1">
          <dgm:layoutNode name="desTx5" styleLbl="revTx">
            <dgm:varLst>
              <dgm:bulletEnabled val="1"/>
            </dgm:varLst>
            <dgm:choose name="Name186">
              <dgm:if name="Name187" func="var" arg="dir" op="equ" val="norm">
                <dgm:choose name="Name188">
                  <dgm:if name="Name189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90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91">
                <dgm:choose name="Name192">
                  <dgm:if name="Name193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94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95"/>
      </dgm:choose>
    </dgm:forEach>
    <dgm:forEach name="Name196" axis="ch" ptType="sibTrans" hideLastTrans="0" st="5" cnt="1">
      <dgm:layoutNode name="picture5">
        <dgm:alg type="sp"/>
        <dgm:shape xmlns:r="http://schemas.openxmlformats.org/officeDocument/2006/relationships" r:blip="">
          <dgm:adjLst/>
        </dgm:shape>
        <dgm:presOf/>
        <dgm:constrLst/>
        <dgm:forEach name="Name197" ref="imageRepeat"/>
      </dgm:layoutNode>
    </dgm:forEach>
    <dgm:forEach name="Name198" axis="ch" ptType="node" st="6" cnt="1">
      <dgm:layoutNode name="parTx6">
        <dgm:choose name="Name199">
          <dgm:if name="Name200" func="var" arg="dir" op="equ" val="norm">
            <dgm:alg type="tx">
              <dgm:param type="parTxLTRAlign" val="l"/>
              <dgm:param type="parTxRTLAlign" val="r"/>
            </dgm:alg>
          </dgm:if>
          <dgm:else name="Name201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202">
          <dgm:if name="Name203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204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205">
        <dgm:if name="Name206" axis="ch" ptType="node" func="cnt" op="gte" val="1">
          <dgm:layoutNode name="desTx6" styleLbl="revTx">
            <dgm:varLst>
              <dgm:bulletEnabled val="1"/>
            </dgm:varLst>
            <dgm:choose name="Name207">
              <dgm:if name="Name208" func="var" arg="dir" op="equ" val="norm">
                <dgm:choose name="Name209">
                  <dgm:if name="Name210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211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212">
                <dgm:choose name="Name213">
                  <dgm:if name="Name214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215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216"/>
      </dgm:choose>
    </dgm:forEach>
    <dgm:forEach name="Name217" axis="ch" ptType="sibTrans" hideLastTrans="0" st="6" cnt="1">
      <dgm:layoutNode name="picture6">
        <dgm:alg type="sp"/>
        <dgm:shape xmlns:r="http://schemas.openxmlformats.org/officeDocument/2006/relationships" r:blip="">
          <dgm:adjLst/>
        </dgm:shape>
        <dgm:presOf/>
        <dgm:constrLst/>
        <dgm:forEach name="Name218" ref="imageRepeat"/>
      </dgm:layoutNode>
    </dgm:forEach>
    <dgm:forEach name="Name219" axis="ch" ptType="node" st="7" cnt="1">
      <dgm:layoutNode name="parTx7">
        <dgm:choose name="Name220">
          <dgm:if name="Name221" func="var" arg="dir" op="equ" val="norm">
            <dgm:alg type="tx">
              <dgm:param type="parTxLTRAlign" val="l"/>
              <dgm:param type="parTxRTLAlign" val="r"/>
            </dgm:alg>
          </dgm:if>
          <dgm:else name="Name222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223">
          <dgm:if name="Name224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225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226">
        <dgm:if name="Name227" axis="ch" ptType="node" func="cnt" op="gte" val="1">
          <dgm:layoutNode name="desTx7" styleLbl="revTx">
            <dgm:varLst>
              <dgm:bulletEnabled val="1"/>
            </dgm:varLst>
            <dgm:choose name="Name228">
              <dgm:if name="Name229" func="var" arg="dir" op="equ" val="norm">
                <dgm:choose name="Name230">
                  <dgm:if name="Name231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232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233">
                <dgm:choose name="Name234">
                  <dgm:if name="Name235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236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237"/>
      </dgm:choose>
    </dgm:forEach>
    <dgm:forEach name="Name238" axis="ch" ptType="sibTrans" hideLastTrans="0" st="7" cnt="1">
      <dgm:layoutNode name="picture7">
        <dgm:alg type="sp"/>
        <dgm:shape xmlns:r="http://schemas.openxmlformats.org/officeDocument/2006/relationships" r:blip="">
          <dgm:adjLst/>
        </dgm:shape>
        <dgm:presOf/>
        <dgm:constrLst/>
        <dgm:forEach name="Name239" ref="imageRepeat"/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3-20T05:13:22.083"/>
    </inkml:context>
    <inkml:brush xml:id="br0">
      <inkml:brushProperty name="width" value="0.025" units="cm"/>
      <inkml:brushProperty name="height" value="0.025" units="cm"/>
      <inkml:brushProperty name="color" value="#FFC114"/>
    </inkml:brush>
  </inkml:definitions>
  <inkml:trace contextRef="#ctx0" brushRef="#br0">0 0 24575,'0'0'0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A02F00-9D04-E6C5-668A-F440E95EA6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DD5B2DF-DDF7-6E98-3310-8A3AC5C70F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8504418-8DFD-BC8D-156E-E39376CEB8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4C840-0ED2-B545-9B72-7EB17BABA588}" type="datetimeFigureOut">
              <a:rPr lang="ru-RU" smtClean="0"/>
              <a:t>02.09.2025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C1A9610-86E2-1A59-EAE2-1E78B683E2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C1C1B24-F368-FE41-D10A-04918E4635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473A3-2EAA-D844-9210-F904323017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72910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12EE72-BB98-C3B8-B6FE-EE4126B36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35FDF99-EB2B-A06E-879D-618FB864E9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CF3CC2A-96B1-A91E-5460-D1842140A1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4C840-0ED2-B545-9B72-7EB17BABA588}" type="datetimeFigureOut">
              <a:rPr lang="ru-RU" smtClean="0"/>
              <a:t>02.09.2025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99ECBC5-08F0-0775-2B3D-3F40F60B70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E085F78-FE23-788A-A1CD-DBC0D1ABF1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473A3-2EAA-D844-9210-F904323017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81862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FC228F-EF35-730D-B5AA-4DA805FE81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3FDDA62-E97B-6EDE-F656-1022FD05CE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175D05F-E765-77B4-A6D2-BC11884134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4C840-0ED2-B545-9B72-7EB17BABA588}" type="datetimeFigureOut">
              <a:rPr lang="ru-RU" smtClean="0"/>
              <a:t>02.09.2025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5AB2C98-0D54-9713-1EA0-1D4E19E761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43C1096-F97F-9752-1F47-21BC187DC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473A3-2EAA-D844-9210-F904323017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96677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40F657-DBF7-04B5-3D6C-EB46826A99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C412801-21C2-C9BE-DE5C-1F773FC4E1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2C7BD80-3181-C84C-FBC0-84A53A1692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20BCEF2-AF02-AD4A-94FC-A202B1FE51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4C840-0ED2-B545-9B72-7EB17BABA588}" type="datetimeFigureOut">
              <a:rPr lang="ru-RU" smtClean="0"/>
              <a:t>02.09.2025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B9769B2-BA1C-EACD-2E45-9B6E02B4DD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E05E4F4-A731-2DA7-BB5D-EEF0650D97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473A3-2EAA-D844-9210-F904323017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59424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44386E-25B0-C319-D415-CEC555034A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81FBA2E-A69C-53DF-E796-B8584067AA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655355E-1234-B128-7E34-A28D8C66CB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51DB4FF-552B-95D2-6CB0-7B954103A97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7A5BFA83-45A4-45D0-D9AF-8C883991BF6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92405D2E-E012-C9F0-89BE-7E60C6EBB5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4C840-0ED2-B545-9B72-7EB17BABA588}" type="datetimeFigureOut">
              <a:rPr lang="ru-RU" smtClean="0"/>
              <a:t>02.09.2025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F58CA32-09CA-EE87-AC9B-69BAF0E091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EBDA7C6-5CEF-C742-03B5-09D8FE09E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473A3-2EAA-D844-9210-F904323017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28061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061E93-3020-BA47-8EB6-814C0422E0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015B694-214F-DABC-6DDA-809A731F58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4C840-0ED2-B545-9B72-7EB17BABA588}" type="datetimeFigureOut">
              <a:rPr lang="ru-RU" smtClean="0"/>
              <a:t>02.09.2025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F300106-6011-1CAF-9DBD-A6764F3234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71326FC-41E6-DB56-BBC3-712C4596D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473A3-2EAA-D844-9210-F904323017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68002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E0F7E738-9E8F-FCCA-BF22-0A9E40E9FF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4C840-0ED2-B545-9B72-7EB17BABA588}" type="datetimeFigureOut">
              <a:rPr lang="ru-RU" smtClean="0"/>
              <a:t>02.09.2025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F672BF7-0CD1-5408-14C8-763DA40E55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1ABED00-65B3-5FA8-6600-F6721DBD8F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473A3-2EAA-D844-9210-F904323017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89120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13929A-5722-6182-41F3-5E2C18C9C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6890084-2ED7-DCB6-656D-AC9BF61057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D6A631E-7164-8C70-E4A3-884DE80907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17CE21A-5A77-F506-A2D4-348778D1E7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4C840-0ED2-B545-9B72-7EB17BABA588}" type="datetimeFigureOut">
              <a:rPr lang="ru-RU" smtClean="0"/>
              <a:t>02.09.2025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3B8A153-25C6-4528-B5ED-1A34C23BA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A097D87-46E3-3660-0E56-A9E0E8D29E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473A3-2EAA-D844-9210-F904323017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33587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E6E87B-23C4-84E9-042E-CAA89796DB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CE6F9029-5A51-9415-51F6-676B880447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60F9DE2-7060-A0FC-7C7F-0704FDF54F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593C9ED-7EAF-1F64-6B25-B0CB55C7F5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4C840-0ED2-B545-9B72-7EB17BABA588}" type="datetimeFigureOut">
              <a:rPr lang="ru-RU" smtClean="0"/>
              <a:t>02.09.2025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90810AE-E5EC-C9AE-3A5A-B4FD4E7C2B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527B92A-9678-A4D4-D922-C4886C8A53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473A3-2EAA-D844-9210-F904323017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9731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DFB42F-F3D8-8AB9-D38D-FA39B87397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67F6D58-5ACD-87F1-BC85-8A084CA042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4056F30-98AF-C235-5722-2402740C09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4C840-0ED2-B545-9B72-7EB17BABA588}" type="datetimeFigureOut">
              <a:rPr lang="ru-RU" smtClean="0"/>
              <a:t>02.09.2025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7758315-693F-79C8-BE2A-4FA1AB5BE0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E3B73C3-67C3-FE81-0BC8-7EE3B58921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473A3-2EAA-D844-9210-F904323017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05428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A01D6CF-A3B2-184E-66A6-450BCB14495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F9C9951-6A09-03D4-8598-B8F027C4D7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4485B69-47DE-2147-1B9B-9A2FF5F1E5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4C840-0ED2-B545-9B72-7EB17BABA588}" type="datetimeFigureOut">
              <a:rPr lang="ru-RU" smtClean="0"/>
              <a:t>02.09.2025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795CEC7-7268-329A-8B7E-FE1E5F6B79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09958C1-B5B4-DDFE-7AC2-94446C3A1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473A3-2EAA-D844-9210-F904323017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3335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28F467-C094-991A-C5B5-F41913C2FC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DC20B39-0865-C2D8-FAD5-16C4B9D244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F3C7BE4-2A12-46BE-7806-386AABB8EC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754C840-0ED2-B545-9B72-7EB17BABA588}" type="datetimeFigureOut">
              <a:rPr lang="ru-RU" smtClean="0"/>
              <a:t>02.09.2025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D0421A7-2691-4665-EFCF-898279A640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47C9FEA-75D7-70EC-7DF5-38D1A994A3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E6473A3-2EAA-D844-9210-F904323017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0684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13" Type="http://schemas.microsoft.com/office/2007/relationships/diagramDrawing" Target="../diagrams/drawing4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3.xml"/><Relationship Id="rId12" Type="http://schemas.openxmlformats.org/officeDocument/2006/relationships/diagramColors" Target="../diagrams/colors4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diagramQuickStyle" Target="../diagrams/quickStyle3.xml"/><Relationship Id="rId11" Type="http://schemas.openxmlformats.org/officeDocument/2006/relationships/diagramQuickStyle" Target="../diagrams/quickStyle4.xml"/><Relationship Id="rId5" Type="http://schemas.openxmlformats.org/officeDocument/2006/relationships/diagramLayout" Target="../diagrams/layout3.xml"/><Relationship Id="rId10" Type="http://schemas.openxmlformats.org/officeDocument/2006/relationships/diagramLayout" Target="../diagrams/layout4.xml"/><Relationship Id="rId4" Type="http://schemas.openxmlformats.org/officeDocument/2006/relationships/diagramData" Target="../diagrams/data3.xml"/><Relationship Id="rId9" Type="http://schemas.openxmlformats.org/officeDocument/2006/relationships/diagramData" Target="../diagrams/data4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12.emf"/><Relationship Id="rId7" Type="http://schemas.openxmlformats.org/officeDocument/2006/relationships/diagramColors" Target="../diagrams/colors5.xml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10" Type="http://schemas.openxmlformats.org/officeDocument/2006/relationships/image" Target="../media/image2.png"/><Relationship Id="rId4" Type="http://schemas.openxmlformats.org/officeDocument/2006/relationships/diagramData" Target="../diagrams/data5.xml"/><Relationship Id="rId9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6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10" Type="http://schemas.openxmlformats.org/officeDocument/2006/relationships/image" Target="../media/image2.png"/><Relationship Id="rId4" Type="http://schemas.openxmlformats.org/officeDocument/2006/relationships/diagramLayout" Target="../diagrams/layout7.xml"/><Relationship Id="rId9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8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8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diagramQuickStyle" Target="../diagrams/quickStyle8.xml"/><Relationship Id="rId5" Type="http://schemas.openxmlformats.org/officeDocument/2006/relationships/diagramLayout" Target="../diagrams/layout8.xml"/><Relationship Id="rId4" Type="http://schemas.openxmlformats.org/officeDocument/2006/relationships/diagramData" Target="../diagrams/data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A5193E-6FD9-707F-281D-839A17FCB0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8140" y="1306286"/>
            <a:ext cx="10901548" cy="2446318"/>
          </a:xfrm>
        </p:spPr>
        <p:txBody>
          <a:bodyPr anchor="ctr">
            <a:normAutofit/>
          </a:bodyPr>
          <a:lstStyle/>
          <a:p>
            <a:pPr>
              <a:spcBef>
                <a:spcPts val="600"/>
              </a:spcBef>
            </a:pPr>
            <a:r>
              <a:rPr lang="ru-RU" sz="4000" b="1" cap="all" dirty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Формирование требований к инвестиционному проекту</a:t>
            </a:r>
            <a:br>
              <a:rPr lang="ru-RU" sz="4000" b="1" cap="all" dirty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</a:br>
            <a:br>
              <a:rPr lang="ru-RU" sz="4000" b="1" cap="all" dirty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</a:br>
            <a:r>
              <a:rPr lang="ru-RU" sz="4000" b="1" cap="all" dirty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Анализ ожидаемых эффектов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2F9AAEC-E6EA-0FB4-AAE9-30D3C3CD6D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813322"/>
            <a:ext cx="9144000" cy="1655762"/>
          </a:xfrm>
        </p:spPr>
        <p:txBody>
          <a:bodyPr/>
          <a:lstStyle/>
          <a:p>
            <a:pPr algn="l"/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Докладчик: и.о. руководителя ОЭОП</a:t>
            </a:r>
          </a:p>
          <a:p>
            <a:pPr algn="l"/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к.э.н. Попова Светлана Николаевна</a:t>
            </a:r>
          </a:p>
        </p:txBody>
      </p:sp>
      <p:pic>
        <p:nvPicPr>
          <p:cNvPr id="5" name="image5.png">
            <a:extLst>
              <a:ext uri="{FF2B5EF4-FFF2-40B4-BE49-F238E27FC236}">
                <a16:creationId xmlns:a16="http://schemas.microsoft.com/office/drawing/2014/main" id="{7B9317CD-D01E-51A3-14D1-3C6A4375045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8755" y="337400"/>
            <a:ext cx="1696037" cy="33305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734DCBD-C7FF-A693-55B3-65452F6078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8500" y="337400"/>
            <a:ext cx="1306237" cy="333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9282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DEDBCC-A973-B980-6838-B4E0C90849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5.png">
            <a:extLst>
              <a:ext uri="{FF2B5EF4-FFF2-40B4-BE49-F238E27FC236}">
                <a16:creationId xmlns:a16="http://schemas.microsoft.com/office/drawing/2014/main" id="{154835DB-C09F-A84A-E102-4C7518886F4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8755" y="337400"/>
            <a:ext cx="1696037" cy="33305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4EC9310-3F4E-8E5C-1CA8-914DFE6BF5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8500" y="337400"/>
            <a:ext cx="1306237" cy="333052"/>
          </a:xfrm>
          <a:prstGeom prst="rect">
            <a:avLst/>
          </a:prstGeom>
        </p:spPr>
      </p:pic>
      <p:graphicFrame>
        <p:nvGraphicFramePr>
          <p:cNvPr id="2" name="Объект 4">
            <a:extLst>
              <a:ext uri="{FF2B5EF4-FFF2-40B4-BE49-F238E27FC236}">
                <a16:creationId xmlns:a16="http://schemas.microsoft.com/office/drawing/2014/main" id="{A714A7B2-E8C2-771D-57F9-82C27FBAE5C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140564"/>
              </p:ext>
            </p:extLst>
          </p:nvPr>
        </p:nvGraphicFramePr>
        <p:xfrm>
          <a:off x="1434661" y="1434032"/>
          <a:ext cx="8485515" cy="46158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5" name="Rectangle 2">
            <a:extLst>
              <a:ext uri="{FF2B5EF4-FFF2-40B4-BE49-F238E27FC236}">
                <a16:creationId xmlns:a16="http://schemas.microsoft.com/office/drawing/2014/main" id="{39852769-971B-6697-7A21-D02764D3C20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000500" y="228600"/>
            <a:ext cx="4914900" cy="865188"/>
          </a:xfrm>
        </p:spPr>
        <p:txBody>
          <a:bodyPr/>
          <a:lstStyle/>
          <a:p>
            <a:pPr eaLnBrk="1" hangingPunct="1"/>
            <a:r>
              <a:rPr lang="ru-RU" altLang="ru-RU" sz="2800" b="1" dirty="0"/>
              <a:t>Что важно для предприятия?</a:t>
            </a:r>
          </a:p>
        </p:txBody>
      </p:sp>
    </p:spTree>
    <p:extLst>
      <p:ext uri="{BB962C8B-B14F-4D97-AF65-F5344CB8AC3E}">
        <p14:creationId xmlns:p14="http://schemas.microsoft.com/office/powerpoint/2010/main" val="22626527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CB0711-1B51-35B4-B425-18E96AE56A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5.png">
            <a:extLst>
              <a:ext uri="{FF2B5EF4-FFF2-40B4-BE49-F238E27FC236}">
                <a16:creationId xmlns:a16="http://schemas.microsoft.com/office/drawing/2014/main" id="{82215068-639B-A55B-9A82-B97A02CA491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8755" y="337400"/>
            <a:ext cx="1696037" cy="33305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3B6BA9E-1C48-2F24-FE7E-A6C611621A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8500" y="337400"/>
            <a:ext cx="1306237" cy="33305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CB72BFC-5596-7E12-BC41-E6861C66F774}"/>
              </a:ext>
            </a:extLst>
          </p:cNvPr>
          <p:cNvSpPr txBox="1"/>
          <p:nvPr/>
        </p:nvSpPr>
        <p:spPr>
          <a:xfrm>
            <a:off x="3172046" y="337400"/>
            <a:ext cx="58479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Виды эффективности проектов</a:t>
            </a:r>
            <a:r>
              <a:rPr lang="en-US" b="1" baseline="30000" dirty="0"/>
              <a:t>*</a:t>
            </a:r>
            <a:r>
              <a:rPr lang="ru-RU" sz="2800" b="1" dirty="0"/>
              <a:t>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DCD8693-DEEF-72FE-8ED3-FA0CC5BD2FBE}"/>
              </a:ext>
            </a:extLst>
          </p:cNvPr>
          <p:cNvSpPr txBox="1"/>
          <p:nvPr/>
        </p:nvSpPr>
        <p:spPr>
          <a:xfrm>
            <a:off x="1031357" y="6366711"/>
            <a:ext cx="73164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*</a:t>
            </a:r>
            <a:r>
              <a:rPr lang="ru-RU" sz="1400" dirty="0"/>
              <a:t>Соответствует требованиям Корпоративного кодекса управления проектами Росатома</a:t>
            </a:r>
          </a:p>
        </p:txBody>
      </p:sp>
      <p:sp>
        <p:nvSpPr>
          <p:cNvPr id="15" name="Текст 6">
            <a:extLst>
              <a:ext uri="{FF2B5EF4-FFF2-40B4-BE49-F238E27FC236}">
                <a16:creationId xmlns:a16="http://schemas.microsoft.com/office/drawing/2014/main" id="{43B4C984-0865-A2C3-9386-2BA5569D85C0}"/>
              </a:ext>
            </a:extLst>
          </p:cNvPr>
          <p:cNvSpPr txBox="1">
            <a:spLocks/>
          </p:cNvSpPr>
          <p:nvPr/>
        </p:nvSpPr>
        <p:spPr>
          <a:xfrm>
            <a:off x="1031357" y="1411322"/>
            <a:ext cx="9739423" cy="44046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b="1" dirty="0">
                <a:solidFill>
                  <a:schemeClr val="tx1"/>
                </a:solidFill>
              </a:rPr>
              <a:t>1. Эффективность системы управления проектом. </a:t>
            </a:r>
            <a:r>
              <a:rPr lang="ru-RU" sz="1600" dirty="0">
                <a:solidFill>
                  <a:schemeClr val="tx1"/>
                </a:solidFill>
              </a:rPr>
              <a:t>Оценивается эффективность управления процессами проекта, организация бизнес-модели проекта (в количественных и качественных показателях)</a:t>
            </a:r>
          </a:p>
          <a:p>
            <a:pPr algn="l"/>
            <a:r>
              <a:rPr lang="ru-RU" sz="1600" b="1" dirty="0">
                <a:solidFill>
                  <a:schemeClr val="tx1"/>
                </a:solidFill>
              </a:rPr>
              <a:t>2. Эффективность проекта:</a:t>
            </a:r>
          </a:p>
          <a:p>
            <a:pPr algn="l"/>
            <a:r>
              <a:rPr lang="ru-RU" sz="1600" b="1" dirty="0">
                <a:solidFill>
                  <a:schemeClr val="tx1"/>
                </a:solidFill>
              </a:rPr>
              <a:t>Общественная или социально-экономическая эффективность. </a:t>
            </a:r>
            <a:r>
              <a:rPr lang="ru-RU" sz="1600" dirty="0">
                <a:solidFill>
                  <a:schemeClr val="tx1"/>
                </a:solidFill>
              </a:rPr>
              <a:t>Учитываются не только прямые последствия проекта, но и тех косвенные его последствия, которые проявляются в других отраслях экономики, в социальной и экологической сферах (в количественных или бальных оценках) </a:t>
            </a:r>
          </a:p>
          <a:p>
            <a:pPr algn="l"/>
            <a:r>
              <a:rPr lang="ru-RU" sz="1600" b="1" dirty="0">
                <a:solidFill>
                  <a:schemeClr val="tx1"/>
                </a:solidFill>
              </a:rPr>
              <a:t>Коммерческая эффективность инвестиционного проекта</a:t>
            </a:r>
            <a:r>
              <a:rPr lang="ru-RU" sz="1600" dirty="0">
                <a:solidFill>
                  <a:schemeClr val="tx1"/>
                </a:solidFill>
              </a:rPr>
              <a:t>. Учитывает финансовые последствия осуществления проекта для участника, реализующего проект, в предположении, что он производит все необходимые затраты и пользуется затем всеми результатами.</a:t>
            </a:r>
          </a:p>
          <a:p>
            <a:pPr algn="l"/>
            <a:r>
              <a:rPr lang="ru-RU" sz="1600" b="1" dirty="0">
                <a:solidFill>
                  <a:schemeClr val="tx1"/>
                </a:solidFill>
              </a:rPr>
              <a:t>Бюджетная эффективность</a:t>
            </a:r>
            <a:r>
              <a:rPr lang="ru-RU" sz="1600" dirty="0">
                <a:solidFill>
                  <a:schemeClr val="tx1"/>
                </a:solidFill>
              </a:rPr>
              <a:t>. Отражает финансовые последствия осуществления проекта для бюджетов разных уровней</a:t>
            </a:r>
          </a:p>
          <a:p>
            <a:pPr algn="l"/>
            <a:r>
              <a:rPr lang="ru-RU" sz="1600" b="1" dirty="0">
                <a:solidFill>
                  <a:schemeClr val="tx1"/>
                </a:solidFill>
              </a:rPr>
              <a:t>3. Эффективность участия в проекте</a:t>
            </a:r>
            <a:r>
              <a:rPr lang="ru-RU" sz="1600" dirty="0">
                <a:solidFill>
                  <a:schemeClr val="tx1"/>
                </a:solidFill>
              </a:rPr>
              <a:t>. Расчеты, необходимые потенциальным участникам проекта для решения ими вопроса о целесообразности той или иной формы своего участия в его осуществлении. Например для:</a:t>
            </a:r>
          </a:p>
          <a:p>
            <a:pPr algn="l"/>
            <a:r>
              <a:rPr lang="ru-RU" sz="1600" dirty="0">
                <a:solidFill>
                  <a:schemeClr val="tx1"/>
                </a:solidFill>
              </a:rPr>
              <a:t>– предприятия и его акционеров;</a:t>
            </a:r>
          </a:p>
          <a:p>
            <a:pPr algn="l"/>
            <a:r>
              <a:rPr lang="ru-RU" sz="1600" dirty="0">
                <a:solidFill>
                  <a:schemeClr val="tx1"/>
                </a:solidFill>
              </a:rPr>
              <a:t>– региона, отрасли, а также холдинговой структуры, объединения предприятий, финансово-промышленной группы и т.д.</a:t>
            </a:r>
          </a:p>
        </p:txBody>
      </p:sp>
    </p:spTree>
    <p:extLst>
      <p:ext uri="{BB962C8B-B14F-4D97-AF65-F5344CB8AC3E}">
        <p14:creationId xmlns:p14="http://schemas.microsoft.com/office/powerpoint/2010/main" val="23533826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48A2D4-5A8B-6955-0984-FF068D26FC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5.png">
            <a:extLst>
              <a:ext uri="{FF2B5EF4-FFF2-40B4-BE49-F238E27FC236}">
                <a16:creationId xmlns:a16="http://schemas.microsoft.com/office/drawing/2014/main" id="{1D023773-6D97-22A2-D76E-A26E77AA03A3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249614" y="142613"/>
            <a:ext cx="1696037" cy="33305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0195AC2-5950-D547-A649-8438BAE172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349" y="142613"/>
            <a:ext cx="1306237" cy="335972"/>
          </a:xfrm>
          <a:prstGeom prst="rect">
            <a:avLst/>
          </a:prstGeom>
        </p:spPr>
      </p:pic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1C7EDD15-88D6-4B9E-5AB2-0CBE24263A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30" y="376552"/>
            <a:ext cx="8144539" cy="333052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latin typeface="Calibri" panose="020F0502020204030204" pitchFamily="34" charset="0"/>
                <a:cs typeface="Calibri" panose="020F0502020204030204" pitchFamily="34" charset="0"/>
              </a:rPr>
              <a:t>Как и где экономика представлена в проектах?</a:t>
            </a:r>
          </a:p>
        </p:txBody>
      </p:sp>
      <p:graphicFrame>
        <p:nvGraphicFramePr>
          <p:cNvPr id="13" name="Схема 12">
            <a:extLst>
              <a:ext uri="{FF2B5EF4-FFF2-40B4-BE49-F238E27FC236}">
                <a16:creationId xmlns:a16="http://schemas.microsoft.com/office/drawing/2014/main" id="{5B01DBEF-649D-9233-6E85-12EB17D110A9}"/>
              </a:ext>
            </a:extLst>
          </p:cNvPr>
          <p:cNvGraphicFramePr/>
          <p:nvPr/>
        </p:nvGraphicFramePr>
        <p:xfrm>
          <a:off x="623455" y="1593273"/>
          <a:ext cx="11322196" cy="48996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2003355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3F477B-CA7B-2C84-2969-ECC547B2E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5.png">
            <a:extLst>
              <a:ext uri="{FF2B5EF4-FFF2-40B4-BE49-F238E27FC236}">
                <a16:creationId xmlns:a16="http://schemas.microsoft.com/office/drawing/2014/main" id="{D8DAC31D-5D6F-193C-3765-B591E0C5449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8755" y="337400"/>
            <a:ext cx="1696037" cy="33305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32CCBBC-F2AF-E97A-2343-B0EC585E81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8500" y="337400"/>
            <a:ext cx="1306237" cy="333052"/>
          </a:xfrm>
          <a:prstGeom prst="rect">
            <a:avLst/>
          </a:prstGeom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B549EB26-1801-B41F-0C18-51065F88706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73064" y="265639"/>
            <a:ext cx="7777163" cy="809625"/>
          </a:xfrm>
        </p:spPr>
        <p:txBody>
          <a:bodyPr>
            <a:normAutofit/>
          </a:bodyPr>
          <a:lstStyle/>
          <a:p>
            <a:pPr algn="ctr"/>
            <a:r>
              <a:rPr lang="ru-RU" altLang="ru-RU" sz="2800" b="1" dirty="0">
                <a:latin typeface="Calibri" panose="020F0502020204030204" pitchFamily="34" charset="0"/>
                <a:cs typeface="Calibri" panose="020F0502020204030204" pitchFamily="34" charset="0"/>
              </a:rPr>
              <a:t>Принципы оценки эффективности</a:t>
            </a:r>
          </a:p>
        </p:txBody>
      </p:sp>
      <p:graphicFrame>
        <p:nvGraphicFramePr>
          <p:cNvPr id="5" name="Объект 7">
            <a:extLst>
              <a:ext uri="{FF2B5EF4-FFF2-40B4-BE49-F238E27FC236}">
                <a16:creationId xmlns:a16="http://schemas.microsoft.com/office/drawing/2014/main" id="{C54094B8-69A9-8BFE-DE66-747D1F3E398C}"/>
              </a:ext>
            </a:extLst>
          </p:cNvPr>
          <p:cNvGraphicFramePr>
            <a:graphicFrameLocks/>
          </p:cNvGraphicFramePr>
          <p:nvPr/>
        </p:nvGraphicFramePr>
        <p:xfrm>
          <a:off x="557263" y="1233377"/>
          <a:ext cx="5538738" cy="53589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6" name="Объект 8">
            <a:extLst>
              <a:ext uri="{FF2B5EF4-FFF2-40B4-BE49-F238E27FC236}">
                <a16:creationId xmlns:a16="http://schemas.microsoft.com/office/drawing/2014/main" id="{E0A0F126-50C1-D582-25B1-040709540740}"/>
              </a:ext>
            </a:extLst>
          </p:cNvPr>
          <p:cNvGraphicFramePr>
            <a:graphicFrameLocks/>
          </p:cNvGraphicFramePr>
          <p:nvPr/>
        </p:nvGraphicFramePr>
        <p:xfrm>
          <a:off x="6188150" y="1213488"/>
          <a:ext cx="5446588" cy="53589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  <p:extLst>
      <p:ext uri="{BB962C8B-B14F-4D97-AF65-F5344CB8AC3E}">
        <p14:creationId xmlns:p14="http://schemas.microsoft.com/office/powerpoint/2010/main" val="40989672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2">
            <a:extLst>
              <a:ext uri="{FF2B5EF4-FFF2-40B4-BE49-F238E27FC236}">
                <a16:creationId xmlns:a16="http://schemas.microsoft.com/office/drawing/2014/main" id="{144A8349-D064-7F4B-A49F-C13927C3BC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00503" y="294581"/>
            <a:ext cx="6190993" cy="751741"/>
          </a:xfrm>
          <a:prstGeom prst="rect">
            <a:avLst/>
          </a:prstGeom>
          <a:noFill/>
          <a:ln>
            <a:noFill/>
          </a:ln>
          <a:effectLst/>
        </p:spPr>
        <p:txBody>
          <a:bodyPr lIns="81641" tIns="40821" rIns="81641" bIns="40821" anchor="ctr"/>
          <a:lstStyle>
            <a:lvl1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2pPr>
            <a:lvl3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3pPr>
            <a:lvl4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4pPr>
            <a:lvl5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defTabSz="771525" rtl="0" fontAlgn="base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defTabSz="771525" rtl="0" fontAlgn="base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defTabSz="771525" rtl="0" fontAlgn="base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defTabSz="771525" rtl="0" fontAlgn="base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>
              <a:defRPr/>
            </a:pPr>
            <a:r>
              <a:rPr lang="ru-RU" altLang="ru-RU" sz="1693" b="1" kern="0" dirty="0">
                <a:solidFill>
                  <a:schemeClr val="tx1"/>
                </a:solidFill>
                <a:latin typeface="Calibri" panose="020F0502020204030204" pitchFamily="34" charset="0"/>
              </a:rPr>
              <a:t>Уровень готовности продукта и стоимость проекта</a:t>
            </a:r>
          </a:p>
          <a:p>
            <a:pPr>
              <a:defRPr/>
            </a:pPr>
            <a:r>
              <a:rPr lang="ru-RU" altLang="ru-RU" sz="1693" b="1" kern="0" dirty="0">
                <a:solidFill>
                  <a:schemeClr val="tx1"/>
                </a:solidFill>
                <a:latin typeface="Calibri" panose="020F0502020204030204" pitchFamily="34" charset="0"/>
              </a:rPr>
              <a:t>(</a:t>
            </a:r>
            <a:r>
              <a:rPr lang="en" sz="1693" b="1" kern="0" dirty="0">
                <a:solidFill>
                  <a:schemeClr val="tx1"/>
                </a:solidFill>
                <a:latin typeface="Calibri" panose="020F0502020204030204" pitchFamily="34" charset="0"/>
              </a:rPr>
              <a:t>TPMRL — Technology, Product, Manufacturing Readiness Levels </a:t>
            </a:r>
          </a:p>
          <a:p>
            <a:pPr algn="l" eaLnBrk="1" hangingPunct="1">
              <a:defRPr/>
            </a:pPr>
            <a:endParaRPr lang="ru-RU" altLang="ru-RU" sz="1693" b="1" kern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18446" name="Рукописный ввод 18445">
                <a:extLst>
                  <a:ext uri="{FF2B5EF4-FFF2-40B4-BE49-F238E27FC236}">
                    <a16:creationId xmlns:a16="http://schemas.microsoft.com/office/drawing/2014/main" id="{388B1DB8-65BC-4C46-95FC-FA7AC7C35199}"/>
                  </a:ext>
                </a:extLst>
              </p14:cNvPr>
              <p14:cNvContentPartPr/>
              <p14:nvPr/>
            </p14:nvContentPartPr>
            <p14:xfrm>
              <a:off x="9438215" y="4774793"/>
              <a:ext cx="381" cy="381"/>
            </p14:xfrm>
          </p:contentPart>
        </mc:Choice>
        <mc:Fallback>
          <p:pic>
            <p:nvPicPr>
              <p:cNvPr id="18446" name="Рукописный ввод 18445">
                <a:extLst>
                  <a:ext uri="{FF2B5EF4-FFF2-40B4-BE49-F238E27FC236}">
                    <a16:creationId xmlns:a16="http://schemas.microsoft.com/office/drawing/2014/main" id="{388B1DB8-65BC-4C46-95FC-FA7AC7C3519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433643" y="4770221"/>
                <a:ext cx="9525" cy="9525"/>
              </a:xfrm>
              <a:prstGeom prst="rect">
                <a:avLst/>
              </a:prstGeom>
            </p:spPr>
          </p:pic>
        </mc:Fallback>
      </mc:AlternateContent>
      <p:graphicFrame>
        <p:nvGraphicFramePr>
          <p:cNvPr id="9" name="Объект 8">
            <a:extLst>
              <a:ext uri="{FF2B5EF4-FFF2-40B4-BE49-F238E27FC236}">
                <a16:creationId xmlns:a16="http://schemas.microsoft.com/office/drawing/2014/main" id="{FF811A76-0DA6-A846-B4C7-D9FB12550A8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69846227"/>
              </p:ext>
            </p:extLst>
          </p:nvPr>
        </p:nvGraphicFramePr>
        <p:xfrm>
          <a:off x="1460309" y="1508813"/>
          <a:ext cx="10711542" cy="41395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2536" name="TextBox 7">
            <a:extLst>
              <a:ext uri="{FF2B5EF4-FFF2-40B4-BE49-F238E27FC236}">
                <a16:creationId xmlns:a16="http://schemas.microsoft.com/office/drawing/2014/main" id="{14D6C8E6-CF1B-C543-8AA5-D11B6D22A6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03549" y="1340530"/>
            <a:ext cx="3657265" cy="336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1587" dirty="0"/>
              <a:t>Уровни готовности технологии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1BEE633-3000-8B45-8AA6-E53090352684}"/>
              </a:ext>
            </a:extLst>
          </p:cNvPr>
          <p:cNvSpPr txBox="1"/>
          <p:nvPr/>
        </p:nvSpPr>
        <p:spPr>
          <a:xfrm>
            <a:off x="1037990" y="1772815"/>
            <a:ext cx="4337932" cy="3323987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endParaRPr lang="en-US" sz="1400" b="1" i="1" dirty="0"/>
          </a:p>
          <a:p>
            <a:pPr>
              <a:defRPr/>
            </a:pPr>
            <a:r>
              <a:rPr lang="ru-RU" sz="1400" b="1" i="1" dirty="0"/>
              <a:t>Опишите, какому уровню готовности соответствует ваш проект.</a:t>
            </a:r>
          </a:p>
          <a:p>
            <a:pPr>
              <a:defRPr/>
            </a:pPr>
            <a:endParaRPr lang="ru-RU" sz="1400" dirty="0"/>
          </a:p>
          <a:p>
            <a:pPr>
              <a:defRPr/>
            </a:pPr>
            <a:r>
              <a:rPr lang="ru-RU" sz="1400" b="1" i="1" dirty="0"/>
              <a:t>Ответьте на следующие вопросы:</a:t>
            </a:r>
            <a:br>
              <a:rPr lang="ru-RU" sz="1400" b="1" i="1" dirty="0"/>
            </a:br>
            <a:r>
              <a:rPr lang="ru-RU" sz="1400" i="1" dirty="0"/>
              <a:t>1. Что может являться продуктом для этого проекта?</a:t>
            </a:r>
            <a:br>
              <a:rPr lang="ru-RU" sz="1400" i="1" dirty="0"/>
            </a:br>
            <a:r>
              <a:rPr lang="ru-RU" sz="1400" i="1" dirty="0"/>
              <a:t>2. Как для этого продукта может выглядеть </a:t>
            </a:r>
            <a:r>
              <a:rPr lang="en" sz="1400" i="1" dirty="0"/>
              <a:t>MVP?</a:t>
            </a:r>
            <a:br>
              <a:rPr lang="en" sz="1400" i="1" dirty="0"/>
            </a:br>
            <a:r>
              <a:rPr lang="en" sz="1400" i="1" dirty="0"/>
              <a:t>3. </a:t>
            </a:r>
            <a:r>
              <a:rPr lang="ru-RU" sz="1400" i="1" dirty="0"/>
              <a:t>Какие этапы работ необходимо выполнить для достижения целей проекта? Определите их длительность. Постройте график </a:t>
            </a:r>
            <a:r>
              <a:rPr lang="ru-RU" sz="1400" i="1" dirty="0" err="1"/>
              <a:t>Ганта</a:t>
            </a:r>
            <a:r>
              <a:rPr lang="ru-RU" sz="1400" i="1" dirty="0"/>
              <a:t>.</a:t>
            </a:r>
            <a:r>
              <a:rPr lang="en-US" sz="1400" i="1" dirty="0"/>
              <a:t> </a:t>
            </a:r>
          </a:p>
          <a:p>
            <a:pPr>
              <a:defRPr/>
            </a:pPr>
            <a:endParaRPr lang="ru-RU" sz="1400" i="1" dirty="0"/>
          </a:p>
          <a:p>
            <a:pPr>
              <a:defRPr/>
            </a:pPr>
            <a:r>
              <a:rPr lang="ru-RU" sz="1400" i="1" dirty="0"/>
              <a:t>4. Какие ресурсы будут использованы на каждом этапе?</a:t>
            </a:r>
          </a:p>
          <a:p>
            <a:pPr>
              <a:defRPr/>
            </a:pPr>
            <a:endParaRPr lang="ru-RU" sz="1400" dirty="0"/>
          </a:p>
        </p:txBody>
      </p:sp>
      <p:pic>
        <p:nvPicPr>
          <p:cNvPr id="17" name="image5.png">
            <a:extLst>
              <a:ext uri="{FF2B5EF4-FFF2-40B4-BE49-F238E27FC236}">
                <a16:creationId xmlns:a16="http://schemas.microsoft.com/office/drawing/2014/main" id="{11B48EC0-9432-4F21-BFAE-1BC8429C613D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298755" y="337400"/>
            <a:ext cx="1696037" cy="333052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0CAE0D4-3AA0-47C5-B63F-66186DB3177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328500" y="337400"/>
            <a:ext cx="1306237" cy="33305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D00BC5-1A5C-14FB-3E34-E2B314E63C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5.png">
            <a:extLst>
              <a:ext uri="{FF2B5EF4-FFF2-40B4-BE49-F238E27FC236}">
                <a16:creationId xmlns:a16="http://schemas.microsoft.com/office/drawing/2014/main" id="{D2C557D0-3627-A189-C360-8A399193215A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8755" y="337400"/>
            <a:ext cx="1696037" cy="33305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A30D7BB-CBBC-8669-54C1-BA480565A2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8500" y="337400"/>
            <a:ext cx="1306237" cy="33305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08916AE-8F2B-B439-2044-F8279C9E1086}"/>
              </a:ext>
            </a:extLst>
          </p:cNvPr>
          <p:cNvSpPr txBox="1"/>
          <p:nvPr/>
        </p:nvSpPr>
        <p:spPr>
          <a:xfrm>
            <a:off x="2429618" y="483262"/>
            <a:ext cx="74640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/>
              <a:t>В рамках Корпоративного кодекса управления проектами Росатома выделяют:</a:t>
            </a:r>
          </a:p>
        </p:txBody>
      </p:sp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EEC566C6-1A82-C03A-59A9-B012F2E9418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26053790"/>
              </p:ext>
            </p:extLst>
          </p:nvPr>
        </p:nvGraphicFramePr>
        <p:xfrm>
          <a:off x="691116" y="1998921"/>
          <a:ext cx="5156791" cy="32429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8" name="Содержимое 14">
            <a:extLst>
              <a:ext uri="{FF2B5EF4-FFF2-40B4-BE49-F238E27FC236}">
                <a16:creationId xmlns:a16="http://schemas.microsoft.com/office/drawing/2014/main" id="{FCF92814-51F9-A5BD-9B4A-849D2E82C453}"/>
              </a:ext>
            </a:extLst>
          </p:cNvPr>
          <p:cNvSpPr txBox="1">
            <a:spLocks/>
          </p:cNvSpPr>
          <p:nvPr/>
        </p:nvSpPr>
        <p:spPr>
          <a:xfrm>
            <a:off x="6344095" y="1880512"/>
            <a:ext cx="5766983" cy="373447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0000" indent="432000">
              <a:spcBef>
                <a:spcPts val="1200"/>
              </a:spcBef>
              <a:buFont typeface="Wingdings" panose="05000000000000000000" pitchFamily="2" charset="2"/>
              <a:buChar char="q"/>
            </a:pPr>
            <a:r>
              <a:rPr lang="ru-RU" altLang="ru-RU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Сколько и каких ресурсов нужно (сумма инвестиций)</a:t>
            </a:r>
          </a:p>
          <a:p>
            <a:pPr marL="360000" indent="432000">
              <a:spcBef>
                <a:spcPts val="1200"/>
              </a:spcBef>
              <a:buFont typeface="Wingdings" panose="05000000000000000000" pitchFamily="2" charset="2"/>
              <a:buChar char="q"/>
            </a:pPr>
            <a:r>
              <a:rPr lang="ru-RU" altLang="ru-RU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Структура инвестиций</a:t>
            </a:r>
          </a:p>
          <a:p>
            <a:pPr marL="360000" indent="432000">
              <a:spcBef>
                <a:spcPts val="1200"/>
              </a:spcBef>
              <a:buFont typeface="Wingdings" panose="05000000000000000000" pitchFamily="2" charset="2"/>
              <a:buChar char="q"/>
            </a:pPr>
            <a:r>
              <a:rPr lang="ru-RU" altLang="ru-RU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Выручка</a:t>
            </a:r>
          </a:p>
          <a:p>
            <a:pPr marL="360000" indent="432000">
              <a:spcBef>
                <a:spcPts val="1200"/>
              </a:spcBef>
              <a:buFont typeface="Wingdings" panose="05000000000000000000" pitchFamily="2" charset="2"/>
              <a:buChar char="q"/>
            </a:pPr>
            <a:r>
              <a:rPr lang="ru-RU" altLang="ru-RU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Маржинальность</a:t>
            </a:r>
          </a:p>
          <a:p>
            <a:pPr marL="360000" indent="432000">
              <a:spcBef>
                <a:spcPts val="1200"/>
              </a:spcBef>
              <a:buFont typeface="Wingdings" panose="05000000000000000000" pitchFamily="2" charset="2"/>
              <a:buChar char="q"/>
            </a:pPr>
            <a:r>
              <a:rPr lang="ru-RU" altLang="ru-RU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Текущие затраты</a:t>
            </a:r>
          </a:p>
          <a:p>
            <a:pPr marL="360000" indent="432000">
              <a:spcBef>
                <a:spcPts val="1200"/>
              </a:spcBef>
              <a:buFont typeface="Wingdings" panose="05000000000000000000" pitchFamily="2" charset="2"/>
              <a:buChar char="q"/>
            </a:pPr>
            <a:r>
              <a:rPr lang="ru-RU" altLang="ru-RU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Прибыль</a:t>
            </a:r>
          </a:p>
          <a:p>
            <a:pPr marL="360000" indent="432000">
              <a:spcBef>
                <a:spcPts val="1200"/>
              </a:spcBef>
              <a:buFont typeface="Wingdings" panose="05000000000000000000" pitchFamily="2" charset="2"/>
              <a:buChar char="q"/>
            </a:pPr>
            <a:r>
              <a:rPr lang="ru-RU" altLang="ru-RU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Период окупаемости</a:t>
            </a:r>
          </a:p>
          <a:p>
            <a:pPr marL="360000" indent="432000">
              <a:spcBef>
                <a:spcPts val="1200"/>
              </a:spcBef>
              <a:buFont typeface="Wingdings" panose="05000000000000000000" pitchFamily="2" charset="2"/>
              <a:buChar char="q"/>
            </a:pPr>
            <a:r>
              <a:rPr lang="ru-RU" altLang="ru-RU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Плата за инвестиции</a:t>
            </a:r>
          </a:p>
          <a:p>
            <a:pPr marL="360000" indent="432000">
              <a:spcBef>
                <a:spcPts val="1200"/>
              </a:spcBef>
              <a:buFont typeface="Wingdings" panose="05000000000000000000" pitchFamily="2" charset="2"/>
              <a:buChar char="q"/>
            </a:pPr>
            <a:endParaRPr lang="ru-RU" alt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64974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B0FBD4-4430-EBB7-ACE9-6D9D0EE04A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CD607E33-7AA4-7FB1-1602-35B07A27E8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593902" y="215913"/>
            <a:ext cx="5656424" cy="865188"/>
          </a:xfrm>
        </p:spPr>
        <p:txBody>
          <a:bodyPr>
            <a:normAutofit/>
          </a:bodyPr>
          <a:lstStyle/>
          <a:p>
            <a:pPr eaLnBrk="1" hangingPunct="1"/>
            <a:r>
              <a:rPr lang="ru-RU" altLang="ru-RU" sz="28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Сколько денег мы можем заработать или сэкономить? </a:t>
            </a:r>
          </a:p>
        </p:txBody>
      </p:sp>
      <p:sp>
        <p:nvSpPr>
          <p:cNvPr id="7171" name="Rectangle 5">
            <a:extLst>
              <a:ext uri="{FF2B5EF4-FFF2-40B4-BE49-F238E27FC236}">
                <a16:creationId xmlns:a16="http://schemas.microsoft.com/office/drawing/2014/main" id="{DCC8B5E9-DAF6-2A54-8346-DE003D2515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82200" y="6172200"/>
            <a:ext cx="685800" cy="685800"/>
          </a:xfrm>
          <a:prstGeom prst="rect">
            <a:avLst/>
          </a:prstGeom>
          <a:solidFill>
            <a:srgbClr val="96969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8364" tIns="54182" rIns="108364" bIns="54182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/>
              <a:t>6</a:t>
            </a:r>
          </a:p>
        </p:txBody>
      </p:sp>
      <p:pic>
        <p:nvPicPr>
          <p:cNvPr id="7174" name="Picture 30" descr="ТПУ_Презентация_квадраты">
            <a:extLst>
              <a:ext uri="{FF2B5EF4-FFF2-40B4-BE49-F238E27FC236}">
                <a16:creationId xmlns:a16="http://schemas.microsoft.com/office/drawing/2014/main" id="{0E132B5C-506C-D4B4-017F-69A6FD89A2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5995988"/>
            <a:ext cx="4000500" cy="86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7D59CA23-9A79-9515-1631-AE179CFB05D1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631505" y="1312950"/>
          <a:ext cx="5035998" cy="53423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88A9358F-670E-B7D8-18F3-F94CD6B0E3DF}"/>
              </a:ext>
            </a:extLst>
          </p:cNvPr>
          <p:cNvSpPr txBox="1"/>
          <p:nvPr/>
        </p:nvSpPr>
        <p:spPr>
          <a:xfrm>
            <a:off x="6888088" y="1556793"/>
            <a:ext cx="33123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Для определения формулы прибыли…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D22682C-C7BB-D4DE-48FD-66DBF269C335}"/>
              </a:ext>
            </a:extLst>
          </p:cNvPr>
          <p:cNvSpPr txBox="1"/>
          <p:nvPr/>
        </p:nvSpPr>
        <p:spPr>
          <a:xfrm>
            <a:off x="6960096" y="2492897"/>
            <a:ext cx="31683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Для кого делаете, кто основной потребитель?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169185-ED5D-DBBE-D372-49889644CB86}"/>
              </a:ext>
            </a:extLst>
          </p:cNvPr>
          <p:cNvSpPr txBox="1"/>
          <p:nvPr/>
        </p:nvSpPr>
        <p:spPr>
          <a:xfrm>
            <a:off x="6888088" y="3429001"/>
            <a:ext cx="33123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Что именно имеет ценность для вашего потенциального клиента? За что готов платить?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C0D37EC-5864-4750-E7BF-B68F361A4A4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7502" y="4584700"/>
            <a:ext cx="3606800" cy="2260600"/>
          </a:xfrm>
          <a:prstGeom prst="rect">
            <a:avLst/>
          </a:prstGeom>
        </p:spPr>
      </p:pic>
      <p:pic>
        <p:nvPicPr>
          <p:cNvPr id="2" name="image5.png">
            <a:extLst>
              <a:ext uri="{FF2B5EF4-FFF2-40B4-BE49-F238E27FC236}">
                <a16:creationId xmlns:a16="http://schemas.microsoft.com/office/drawing/2014/main" id="{C3A82B3C-DCBF-A103-E3F9-C26F255F79F7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298755" y="337400"/>
            <a:ext cx="1696037" cy="333052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0F0B15B-8C65-5FAB-8D13-D23263D088F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328500" y="337400"/>
            <a:ext cx="1306237" cy="333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5527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5.png">
            <a:extLst>
              <a:ext uri="{FF2B5EF4-FFF2-40B4-BE49-F238E27FC236}">
                <a16:creationId xmlns:a16="http://schemas.microsoft.com/office/drawing/2014/main" id="{06431BE2-7884-775B-BFFB-8E31CF5413A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8755" y="337400"/>
            <a:ext cx="1696037" cy="33305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33023F2-E429-7363-EDC8-63DB04E27B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8500" y="337400"/>
            <a:ext cx="1306237" cy="3330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ED5CFF9-D3E5-5CB8-5A41-0E3C7C1B8910}"/>
              </a:ext>
            </a:extLst>
          </p:cNvPr>
          <p:cNvSpPr txBox="1"/>
          <p:nvPr/>
        </p:nvSpPr>
        <p:spPr>
          <a:xfrm>
            <a:off x="843149" y="670452"/>
            <a:ext cx="274126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latin typeface="Calibri" panose="020F0502020204030204" pitchFamily="34" charset="0"/>
                <a:cs typeface="Calibri" panose="020F0502020204030204" pitchFamily="34" charset="0"/>
              </a:rPr>
              <a:t>С чего начать?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96B8BAE-AF80-0E3F-9486-A9F0481CDED1}"/>
              </a:ext>
            </a:extLst>
          </p:cNvPr>
          <p:cNvSpPr txBox="1"/>
          <p:nvPr/>
        </p:nvSpPr>
        <p:spPr>
          <a:xfrm>
            <a:off x="1605516" y="1218947"/>
            <a:ext cx="80391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Определим базовые требования для вашего проекта. Дайте ответы на вопросы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891BB72-1318-8AA2-716D-C29600D9718B}"/>
              </a:ext>
            </a:extLst>
          </p:cNvPr>
          <p:cNvSpPr txBox="1"/>
          <p:nvPr/>
        </p:nvSpPr>
        <p:spPr>
          <a:xfrm>
            <a:off x="925034" y="1669312"/>
            <a:ext cx="10600660" cy="38901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ru-RU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Сформулируйте тему (направление) проекта.</a:t>
            </a: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ru-RU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Какие задачи решает (будет решать) проектное решение? </a:t>
            </a: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ru-RU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 какой сфере (сферах) возможно ее применение?</a:t>
            </a: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ru-RU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Кто будет пользователем результатов проектного решения? Какую ценность для них оно несет?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Как сейчас решаются вопросы (задачи), которые должно решать ваше проектное решение?</a:t>
            </a: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ru-RU" sz="18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Есть ли объекты (технологии), которые можно выбрать в качестве аналога для вашего проектного решения?</a:t>
            </a:r>
          </a:p>
          <a:p>
            <a:pPr marL="342900" indent="-342900">
              <a:lnSpc>
                <a:spcPct val="115000"/>
              </a:lnSpc>
              <a:buFont typeface="+mj-lt"/>
              <a:buAutoNum type="arabicPeriod"/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 чем ценность вашего решения, сформулируйте критерии (характеристики), которые влияют на эффективность вашего проектного решения в форме таблицы.</a:t>
            </a:r>
            <a:r>
              <a:rPr lang="ru-RU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ru-RU" sz="1800" kern="100" dirty="0">
              <a:effectLst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ru-RU" sz="18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На основе требований к технологическим и организационным процессам сформулируйте перечень работ для выполнения проекта.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sz="18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Какие ресурсы требуются?</a:t>
            </a:r>
            <a:endParaRPr lang="ru-RU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8542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2FEB4C-E400-357A-2AA8-A400DFDF8A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5.png">
            <a:extLst>
              <a:ext uri="{FF2B5EF4-FFF2-40B4-BE49-F238E27FC236}">
                <a16:creationId xmlns:a16="http://schemas.microsoft.com/office/drawing/2014/main" id="{BBB3B81C-7699-19F6-05DF-F7CF2E54D12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8755" y="337400"/>
            <a:ext cx="1696037" cy="33305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16435C5-FC4C-9F64-8AC2-184E78015A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8500" y="337400"/>
            <a:ext cx="1306237" cy="33305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7133EB6-082D-E025-1ED0-B2FE6050E2D8}"/>
              </a:ext>
            </a:extLst>
          </p:cNvPr>
          <p:cNvSpPr txBox="1"/>
          <p:nvPr/>
        </p:nvSpPr>
        <p:spPr>
          <a:xfrm>
            <a:off x="2611635" y="273093"/>
            <a:ext cx="69729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latin typeface="Calibri" panose="020F0502020204030204" pitchFamily="34" charset="0"/>
                <a:cs typeface="Calibri" panose="020F0502020204030204" pitchFamily="34" charset="0"/>
              </a:rPr>
              <a:t>Пример заполнения формы требований к проекту</a:t>
            </a:r>
          </a:p>
        </p:txBody>
      </p:sp>
      <p:graphicFrame>
        <p:nvGraphicFramePr>
          <p:cNvPr id="10" name="Схема 9">
            <a:extLst>
              <a:ext uri="{FF2B5EF4-FFF2-40B4-BE49-F238E27FC236}">
                <a16:creationId xmlns:a16="http://schemas.microsoft.com/office/drawing/2014/main" id="{E9F8AA9A-32B3-2C2C-11E2-D4E73193230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1944259"/>
              </p:ext>
            </p:extLst>
          </p:nvPr>
        </p:nvGraphicFramePr>
        <p:xfrm>
          <a:off x="925032" y="967563"/>
          <a:ext cx="10154093" cy="55530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47487B07-8557-4873-9590-4DFE38A3B61E}"/>
              </a:ext>
            </a:extLst>
          </p:cNvPr>
          <p:cNvSpPr txBox="1"/>
          <p:nvPr/>
        </p:nvSpPr>
        <p:spPr>
          <a:xfrm>
            <a:off x="925032" y="734758"/>
            <a:ext cx="1048062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Модернизация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системы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охлаждения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блочного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трансформатора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 Т-1-330 АЭС</a:t>
            </a:r>
            <a:endParaRPr lang="ru-RU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1292787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9E3F6A-2069-EA91-FA70-C772801688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5.png">
            <a:extLst>
              <a:ext uri="{FF2B5EF4-FFF2-40B4-BE49-F238E27FC236}">
                <a16:creationId xmlns:a16="http://schemas.microsoft.com/office/drawing/2014/main" id="{ACDA0DD4-40AD-4CC1-FF9A-78D98ED4D54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8755" y="337400"/>
            <a:ext cx="1696037" cy="33305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7AE5AEA-852C-6FE4-0498-D0536F960B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8500" y="337400"/>
            <a:ext cx="1306237" cy="333052"/>
          </a:xfrm>
          <a:prstGeom prst="rect">
            <a:avLst/>
          </a:prstGeom>
        </p:spPr>
      </p:pic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38CFF1F2-AAEE-241B-7312-9856FB760D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3391746"/>
              </p:ext>
            </p:extLst>
          </p:nvPr>
        </p:nvGraphicFramePr>
        <p:xfrm>
          <a:off x="557263" y="839973"/>
          <a:ext cx="11077474" cy="4173114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695578">
                  <a:extLst>
                    <a:ext uri="{9D8B030D-6E8A-4147-A177-3AD203B41FA5}">
                      <a16:colId xmlns:a16="http://schemas.microsoft.com/office/drawing/2014/main" val="471486269"/>
                    </a:ext>
                  </a:extLst>
                </a:gridCol>
                <a:gridCol w="2607858">
                  <a:extLst>
                    <a:ext uri="{9D8B030D-6E8A-4147-A177-3AD203B41FA5}">
                      <a16:colId xmlns:a16="http://schemas.microsoft.com/office/drawing/2014/main" val="2063030691"/>
                    </a:ext>
                  </a:extLst>
                </a:gridCol>
                <a:gridCol w="2508287">
                  <a:extLst>
                    <a:ext uri="{9D8B030D-6E8A-4147-A177-3AD203B41FA5}">
                      <a16:colId xmlns:a16="http://schemas.microsoft.com/office/drawing/2014/main" val="4134893155"/>
                    </a:ext>
                  </a:extLst>
                </a:gridCol>
                <a:gridCol w="3265751">
                  <a:extLst>
                    <a:ext uri="{9D8B030D-6E8A-4147-A177-3AD203B41FA5}">
                      <a16:colId xmlns:a16="http://schemas.microsoft.com/office/drawing/2014/main" val="2640709044"/>
                    </a:ext>
                  </a:extLst>
                </a:gridCol>
              </a:tblGrid>
              <a:tr h="40119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kern="1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Критерий</a:t>
                      </a:r>
                      <a:endParaRPr lang="ru-RU" sz="1400" b="1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6203" marR="5620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kern="1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Описание</a:t>
                      </a:r>
                      <a:endParaRPr lang="ru-RU" sz="1400" b="1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6203" marR="5620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kern="1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Качественный/ количественный</a:t>
                      </a:r>
                      <a:endParaRPr lang="ru-RU" sz="1400" b="1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6203" marR="5620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Этап реализации проекта, на котором важен критерий</a:t>
                      </a:r>
                      <a:endParaRPr lang="ru-RU" sz="14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6203" marR="56203" marT="0" marB="0"/>
                </a:tc>
                <a:extLst>
                  <a:ext uri="{0D108BD9-81ED-4DB2-BD59-A6C34878D82A}">
                    <a16:rowId xmlns:a16="http://schemas.microsoft.com/office/drawing/2014/main" val="2550749682"/>
                  </a:ext>
                </a:extLst>
              </a:tr>
              <a:tr h="65417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Удовлетворение требований НТД и надзорных органов</a:t>
                      </a:r>
                      <a:endParaRPr lang="ru-RU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6203" marR="5620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Выполнение требований предписанных ПТЭ ТЭ, требований СТО ПАО Газпром</a:t>
                      </a:r>
                      <a:endParaRPr lang="ru-RU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6203" marR="5620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Качественный</a:t>
                      </a:r>
                      <a:endParaRPr lang="ru-RU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6203" marR="5620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При использовании </a:t>
                      </a:r>
                      <a:r>
                        <a:rPr lang="en-US" sz="1400" kern="1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модернизированной системы охлаждения.</a:t>
                      </a:r>
                      <a:endParaRPr lang="ru-RU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6203" marR="56203" marT="0" marB="0"/>
                </a:tc>
                <a:extLst>
                  <a:ext uri="{0D108BD9-81ED-4DB2-BD59-A6C34878D82A}">
                    <a16:rowId xmlns:a16="http://schemas.microsoft.com/office/drawing/2014/main" val="130200856"/>
                  </a:ext>
                </a:extLst>
              </a:tr>
              <a:tr h="60635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Экономия бюджета</a:t>
                      </a:r>
                      <a:endParaRPr lang="ru-RU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6203" marR="5620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Отсутствие необходимости в привлечении сторонних организаций</a:t>
                      </a:r>
                      <a:r>
                        <a:rPr lang="en-US" sz="14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kern="100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для</a:t>
                      </a:r>
                      <a:r>
                        <a:rPr lang="en-US" sz="14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kern="100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промывки</a:t>
                      </a:r>
                      <a:endParaRPr lang="ru-RU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6203" marR="5620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Количественный</a:t>
                      </a:r>
                      <a:endParaRPr lang="ru-RU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6203" marR="5620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При использовании </a:t>
                      </a:r>
                      <a:r>
                        <a:rPr lang="en-US" sz="1400" kern="1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модернизированной системы охлаждения.</a:t>
                      </a:r>
                      <a:endParaRPr lang="ru-RU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6203" marR="56203" marT="0" marB="0"/>
                </a:tc>
                <a:extLst>
                  <a:ext uri="{0D108BD9-81ED-4DB2-BD59-A6C34878D82A}">
                    <a16:rowId xmlns:a16="http://schemas.microsoft.com/office/drawing/2014/main" val="3815648500"/>
                  </a:ext>
                </a:extLst>
              </a:tr>
              <a:tr h="19603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400" kern="1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6203" marR="56203" marT="0" marB="0">
                    <a:solidFill>
                      <a:schemeClr val="tx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400" kern="10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6203" marR="56203" marT="0" marB="0">
                    <a:solidFill>
                      <a:schemeClr val="tx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400" kern="10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6203" marR="56203" marT="0" marB="0">
                    <a:solidFill>
                      <a:schemeClr val="tx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400" kern="1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6203" marR="56203" marT="0" marB="0">
                    <a:solidFill>
                      <a:schemeClr val="tx2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4419439"/>
                  </a:ext>
                </a:extLst>
              </a:tr>
              <a:tr h="40119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Повышение надежности системы </a:t>
                      </a:r>
                      <a:r>
                        <a:rPr lang="en-US" sz="1400" kern="100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охлаждения</a:t>
                      </a:r>
                      <a:endParaRPr lang="ru-RU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6203" marR="5620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За счет стабильной работы системы охлаждения</a:t>
                      </a:r>
                      <a:endParaRPr lang="ru-RU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6203" marR="5620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Качественный</a:t>
                      </a:r>
                      <a:endParaRPr lang="ru-RU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6203" marR="5620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При использовании математической модели</a:t>
                      </a:r>
                      <a:endParaRPr lang="ru-RU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6203" marR="56203" marT="0" marB="0"/>
                </a:tc>
                <a:extLst>
                  <a:ext uri="{0D108BD9-81ED-4DB2-BD59-A6C34878D82A}">
                    <a16:rowId xmlns:a16="http://schemas.microsoft.com/office/drawing/2014/main" val="2192610643"/>
                  </a:ext>
                </a:extLst>
              </a:tr>
              <a:tr h="81955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Оптимизация рутинных процессов</a:t>
                      </a:r>
                      <a:endParaRPr lang="ru-RU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6203" marR="5620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Проведение плановых расчетов по отпуску тепловой энергии, паспортизации оборудования</a:t>
                      </a:r>
                      <a:endParaRPr lang="ru-RU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6203" marR="5620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Качественный</a:t>
                      </a:r>
                      <a:endParaRPr lang="ru-RU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6203" marR="5620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При использовании </a:t>
                      </a:r>
                      <a:r>
                        <a:rPr lang="en-US" sz="1400" kern="1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модернизированной системы охлаждения.</a:t>
                      </a:r>
                      <a:endParaRPr lang="ru-RU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6203" marR="56203" marT="0" marB="0"/>
                </a:tc>
                <a:extLst>
                  <a:ext uri="{0D108BD9-81ED-4DB2-BD59-A6C34878D82A}">
                    <a16:rowId xmlns:a16="http://schemas.microsoft.com/office/drawing/2014/main" val="126977988"/>
                  </a:ext>
                </a:extLst>
              </a:tr>
              <a:tr h="19603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ru-RU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6203" marR="56203" marT="0" marB="0">
                    <a:solidFill>
                      <a:schemeClr val="tx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ru-RU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6203" marR="56203" marT="0" marB="0">
                    <a:solidFill>
                      <a:schemeClr val="tx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ru-RU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6203" marR="56203" marT="0" marB="0">
                    <a:solidFill>
                      <a:schemeClr val="tx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ru-RU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6203" marR="56203" marT="0" marB="0">
                    <a:solidFill>
                      <a:schemeClr val="tx2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4167807"/>
                  </a:ext>
                </a:extLst>
              </a:tr>
              <a:tr h="60635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Повышение энергоэффективности и энергосбережения</a:t>
                      </a:r>
                      <a:endParaRPr lang="ru-RU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6203" marR="5620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Расчет удельных показателей и возможность их отслеживания </a:t>
                      </a:r>
                      <a:endParaRPr lang="ru-RU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6203" marR="5620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Качественный</a:t>
                      </a:r>
                      <a:r>
                        <a:rPr lang="en-US" sz="1400" kern="1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/</a:t>
                      </a:r>
                      <a:endParaRPr lang="ru-RU" sz="1400" kern="10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количественный</a:t>
                      </a:r>
                      <a:endParaRPr lang="ru-RU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6203" marR="5620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ru-RU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6203" marR="56203" marT="0" marB="0"/>
                </a:tc>
                <a:extLst>
                  <a:ext uri="{0D108BD9-81ED-4DB2-BD59-A6C34878D82A}">
                    <a16:rowId xmlns:a16="http://schemas.microsoft.com/office/drawing/2014/main" val="4222082714"/>
                  </a:ext>
                </a:extLst>
              </a:tr>
            </a:tbl>
          </a:graphicData>
        </a:graphic>
      </p:graphicFrame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B5B10F7D-F795-B65A-8F90-AC22E41180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5179613"/>
              </p:ext>
            </p:extLst>
          </p:nvPr>
        </p:nvGraphicFramePr>
        <p:xfrm>
          <a:off x="867107" y="5291240"/>
          <a:ext cx="10457785" cy="1057948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5228334">
                  <a:extLst>
                    <a:ext uri="{9D8B030D-6E8A-4147-A177-3AD203B41FA5}">
                      <a16:colId xmlns:a16="http://schemas.microsoft.com/office/drawing/2014/main" val="3245340248"/>
                    </a:ext>
                  </a:extLst>
                </a:gridCol>
                <a:gridCol w="5229451">
                  <a:extLst>
                    <a:ext uri="{9D8B030D-6E8A-4147-A177-3AD203B41FA5}">
                      <a16:colId xmlns:a16="http://schemas.microsoft.com/office/drawing/2014/main" val="1787879384"/>
                    </a:ext>
                  </a:extLst>
                </a:gridCol>
              </a:tblGrid>
              <a:tr h="20600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kern="1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Результат</a:t>
                      </a:r>
                      <a:endParaRPr lang="ru-RU" sz="1400" b="1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Эффект</a:t>
                      </a:r>
                      <a:endParaRPr lang="ru-RU" sz="14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76607190"/>
                  </a:ext>
                </a:extLst>
              </a:tr>
              <a:tr h="41988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Повышение надежности системы </a:t>
                      </a:r>
                      <a:r>
                        <a:rPr lang="en-US" sz="1400" kern="100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охлаждения</a:t>
                      </a:r>
                      <a:endParaRPr lang="ru-RU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Снижение вероятности отключения блока.</a:t>
                      </a:r>
                      <a:endParaRPr lang="ru-RU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09398744"/>
                  </a:ext>
                </a:extLst>
              </a:tr>
              <a:tr h="41988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Экономия бюджета</a:t>
                      </a:r>
                      <a:endParaRPr lang="ru-RU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Экономия денежных средств (5-7 млн. руб. 1 раз в 5 лет)</a:t>
                      </a:r>
                      <a:endParaRPr lang="ru-RU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567992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496400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426</TotalTime>
  <Words>1053</Words>
  <Application>Microsoft Office PowerPoint</Application>
  <PresentationFormat>Широкоэкранный</PresentationFormat>
  <Paragraphs>139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8" baseType="lpstr">
      <vt:lpstr>Aptos</vt:lpstr>
      <vt:lpstr>Aptos Display</vt:lpstr>
      <vt:lpstr>Arial</vt:lpstr>
      <vt:lpstr>Calibri</vt:lpstr>
      <vt:lpstr>Verdana</vt:lpstr>
      <vt:lpstr>Wingdings</vt:lpstr>
      <vt:lpstr>Тема Office</vt:lpstr>
      <vt:lpstr>Формирование требований к инвестиционному проекту  Анализ ожидаемых эффектов</vt:lpstr>
      <vt:lpstr>Что важно для предприятия?</vt:lpstr>
      <vt:lpstr>Презентация PowerPoint</vt:lpstr>
      <vt:lpstr>Как и где экономика представлена в проектах?</vt:lpstr>
      <vt:lpstr>Принципы оценки эффективности</vt:lpstr>
      <vt:lpstr>Презентация PowerPoint</vt:lpstr>
      <vt:lpstr>Презентация PowerPoint</vt:lpstr>
      <vt:lpstr>Сколько денег мы можем заработать или сэкономить? 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Внедрение экономических компетенций в программы подготовки инженеров. Опыт НИ ТПУ</dc:title>
  <dc:creator>Admin</dc:creator>
  <cp:lastModifiedBy>Попова Светлана Николаевна</cp:lastModifiedBy>
  <cp:revision>36</cp:revision>
  <dcterms:created xsi:type="dcterms:W3CDTF">2024-03-21T04:21:29Z</dcterms:created>
  <dcterms:modified xsi:type="dcterms:W3CDTF">2025-09-02T11:12:28Z</dcterms:modified>
</cp:coreProperties>
</file>