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456" r:id="rId2"/>
    <p:sldId id="457" r:id="rId3"/>
    <p:sldId id="519" r:id="rId4"/>
    <p:sldId id="520" r:id="rId5"/>
    <p:sldId id="521" r:id="rId6"/>
    <p:sldId id="522" r:id="rId7"/>
    <p:sldId id="523" r:id="rId8"/>
    <p:sldId id="524" r:id="rId9"/>
    <p:sldId id="511" r:id="rId10"/>
    <p:sldId id="525" r:id="rId11"/>
    <p:sldId id="526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1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234" autoAdjust="0"/>
  </p:normalViewPr>
  <p:slideViewPr>
    <p:cSldViewPr snapToGrid="0">
      <p:cViewPr varScale="1">
        <p:scale>
          <a:sx n="93" d="100"/>
          <a:sy n="93" d="100"/>
        </p:scale>
        <p:origin x="211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73B9-B502-43EE-A0A6-89F1E72F1AC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7C88-9878-4545-8D61-C7320CEAE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При обработке исключения стоит помнить, что при передаче объекта оператору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throw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блок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catch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получает </a:t>
            </a:r>
            <a:r>
              <a:rPr lang="ru-RU" b="1" i="0" dirty="0">
                <a:solidFill>
                  <a:srgbClr val="000000"/>
                </a:solidFill>
                <a:effectLst/>
                <a:latin typeface="-apple-system"/>
              </a:rPr>
              <a:t>копию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этого объекта. И эта копия существует только в пределах блока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catch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Для значений примитивных типов, например,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int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копирование значения может не влиять на производительность программы. Однако при передаче объектов классов издержки могут выше. Поэтому в этом случае объекты обычно передаются по ссылке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67C88-9878-4545-8D61-C7320CEAE7C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680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CAA4-0856-4C61-9A59-B99474C1BEB1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8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93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930"/>
            <a:ext cx="9144000" cy="6093069"/>
          </a:xfrm>
        </p:spPr>
        <p:txBody>
          <a:bodyPr/>
          <a:lstStyle>
            <a:lvl1pPr marL="0" indent="360363" algn="just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3CC3-A567-4F3C-AF13-0335C6E01394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4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E5031BA8-65EE-4E3E-8471-73A1F35E8A9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27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BFC-E676-4FFE-97E8-0A856653729E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8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EB29-19F6-4CBD-B2A3-8CFD79A3281B}" type="datetime1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1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C3EFF-C29A-44D8-A6E6-2CFA4E8E00F5}" type="datetime1">
              <a:rPr lang="ru-RU" smtClean="0"/>
              <a:t>15.10.2024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1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634A-9618-4FC8-BAC7-9CF89FD901EC}" type="datetime1">
              <a:rPr lang="ru-RU" smtClean="0"/>
              <a:t>15.10.2024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3584-C744-4B91-B7C1-553244615CE2}" type="datetime1">
              <a:rPr lang="ru-RU" smtClean="0"/>
              <a:t>15.10.2024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03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F307-D2DE-49AC-8ACC-D0840FF2778E}" type="datetime1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FDEA-DA23-4F91-82D0-03E261F6D949}" type="datetime1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8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8C1B-C581-4DB4-9032-9B6A3A68CB7C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6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D533-0282-4311-88CF-A0C5E89F2EAF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1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FC9F-1A2D-419A-AE1C-1531F6E2A0D7}" type="datetime1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2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4</a:t>
            </a:r>
            <a:endParaRPr lang="ru-RU" sz="1500" i="1" dirty="0"/>
          </a:p>
          <a:p>
            <a:r>
              <a:rPr lang="ru-RU" sz="1500" i="1" dirty="0"/>
              <a:t>Обработка исключений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Иногда при выполнении программы возникают </a:t>
            </a:r>
            <a:r>
              <a:rPr lang="ru-RU" dirty="0">
                <a:solidFill>
                  <a:srgbClr val="FF0000"/>
                </a:solidFill>
              </a:rPr>
              <a:t>ошибки</a:t>
            </a:r>
            <a:r>
              <a:rPr lang="ru-RU" dirty="0"/>
              <a:t>, которые трудно предусмотреть или предвидеть, а иногда и вовсе невозможно.</a:t>
            </a:r>
          </a:p>
          <a:p>
            <a:r>
              <a:rPr lang="ru-RU" dirty="0"/>
              <a:t>Например, при передачи файла по сети может неожиданно оборваться сетевое подключение. Такие ситуации называются </a:t>
            </a:r>
            <a:r>
              <a:rPr lang="ru-RU" dirty="0">
                <a:solidFill>
                  <a:srgbClr val="0070C0"/>
                </a:solidFill>
              </a:rPr>
              <a:t>исключениями</a:t>
            </a:r>
            <a:r>
              <a:rPr lang="ru-RU" dirty="0"/>
              <a:t>.</a:t>
            </a:r>
          </a:p>
          <a:p>
            <a:r>
              <a:rPr lang="ru-RU" dirty="0"/>
              <a:t>Иногда при выполнении программы возникают </a:t>
            </a:r>
            <a:r>
              <a:rPr lang="ru-RU" dirty="0">
                <a:solidFill>
                  <a:srgbClr val="FF0000"/>
                </a:solidFill>
              </a:rPr>
              <a:t>ошибки</a:t>
            </a:r>
            <a:r>
              <a:rPr lang="ru-RU" dirty="0"/>
              <a:t>, которые трудно предусмотреть или предвидеть, а иногда и вовсе невозможно.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18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 = 500;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 = 0;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= divide(x, y);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"The End..."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13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else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"Error! b must not be equal to 0"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813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"Division by zero!"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200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инструкции, которые могут вызвать исключение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объявление_исключения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обработка исключения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88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"Division by zero!"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 = 500;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 = 0;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ru-RU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= divide(x, y);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(...)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"Error!"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"The End..."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255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"Division by zero!"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 = 500;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 = 0;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= divide(x, y);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"The End..."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0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Какую еще информацию можно из них получить,</a:t>
            </a:r>
            <a:br>
              <a:rPr lang="ru-RU" dirty="0"/>
            </a:br>
            <a:r>
              <a:rPr lang="ru-RU" dirty="0"/>
              <a:t>кроме сообщения (</a:t>
            </a:r>
            <a:r>
              <a:rPr lang="en-US" dirty="0"/>
              <a:t>Message)</a:t>
            </a:r>
            <a:r>
              <a:rPr lang="ru-RU" dirty="0"/>
              <a:t>?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Можно ли самому писать свои исключения?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66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77768-C61A-41CD-81A4-30E491C0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Обработка и генерация разных типов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656CAE-7573-475B-8322-E7A47ABE3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b)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(!b)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если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b == 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0;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(b &gt; a)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"The second number is greater than the first one"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 / b;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4BE0F0-4504-4316-AC5E-EDC39B1B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259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77768-C61A-41CD-81A4-30E491C0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Обработка и генерация разных типов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656CAE-7573-475B-8322-E7A47ABE3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test(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result{ divide(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result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code)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std::cout &lt;&lt; </a:t>
            </a:r>
            <a:r>
              <a:rPr lang="fr-FR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"Error code: "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code &lt;&lt; std::endl;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test(100, 20);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test(100, 0);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Error code: 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test(100, 1000);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The second number is greater than the first one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4BE0F0-4504-4316-AC5E-EDC39B1B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39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05607-C291-4145-9790-447A797D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Вложенные исключения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F4749-F6DC-4300-9D26-6B7751923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test(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result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error_message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92B520-33A4-4B91-A975-828B3A2B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328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05607-C291-4145-9790-447A797D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Вложенные исключения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F4749-F6DC-4300-9D26-6B7751923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"Division by zero"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если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b == 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 = 10;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b = 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= divide(a, b);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error)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"Inner exception: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error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"Inner try-catch finished"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error)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"External exception: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error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"External try-catch finished"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92B520-33A4-4B91-A975-828B3A2B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43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05607-C291-4145-9790-447A797D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Вложенные исключения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F4749-F6DC-4300-9D26-6B7751923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"Division by zero"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если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b == 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 = 10;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b = 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= divide(a, b);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error)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"Inner exception: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error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"Inner try-catch finished"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error)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"External exception: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error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"External try-catch finished"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92B520-33A4-4B91-A975-828B3A2B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FC7527-2335-4B3C-8546-C9A30E728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203" y="1598058"/>
            <a:ext cx="4724797" cy="153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4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8FF84-A158-40BD-8E6D-A60BD511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A8789C-84C7-4E7D-885E-48274D481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AgeException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AgeException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message{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getMessage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ru-RU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|| </a:t>
            </a:r>
            <a:r>
              <a:rPr lang="ru-RU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&gt; 110)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если возраст равен 0 или больше 110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AgeException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"Invalid age"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-&gt;age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D67E605-A7BE-4F9A-9BFC-006DE1663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82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8FF84-A158-40BD-8E6D-A60BD511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A8789C-84C7-4E7D-885E-48274D481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Ivan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24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Корректные данные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Anya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1500 };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Некорректные данные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anya.print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AgeException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ex)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ex.getMessage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D67E605-A7BE-4F9A-9BFC-006DE1663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422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98A64-FFA5-4716-AFF6-723839D2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Раздельная обработка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755C5D-1C1F-4736-89F7-ED8F4D8B0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testPerson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(std::string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Person person{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MaxAgeException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MaxAgeException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ex.getMessage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AgeException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AgeException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ex.getMessage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C72E91-F18F-42B7-81EA-FC698C13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110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EF244-6A4A-4A0F-B6ED-D56599CA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BD8B4-C919-4DDF-9520-DF0964DA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Все исключения в языке C++ описываются типом </a:t>
            </a:r>
            <a:r>
              <a:rPr lang="ru-RU" dirty="0" err="1"/>
              <a:t>exception</a:t>
            </a:r>
            <a:r>
              <a:rPr lang="ru-RU" dirty="0"/>
              <a:t>, который определен в заголовочном файле &lt;</a:t>
            </a:r>
            <a:r>
              <a:rPr lang="ru-RU" dirty="0" err="1"/>
              <a:t>exception</a:t>
            </a:r>
            <a:r>
              <a:rPr lang="ru-RU" dirty="0"/>
              <a:t>&gt;.</a:t>
            </a:r>
          </a:p>
          <a:p>
            <a:r>
              <a:rPr lang="ru-RU" dirty="0"/>
              <a:t>И при обработке исключений мы также можем использовать данный класс, интерфейс которого выглядит следующим образом</a:t>
            </a:r>
            <a:r>
              <a:rPr lang="en-US" dirty="0"/>
              <a:t>: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namespace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exception()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noexcept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exception(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&amp;)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noexcept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operator=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&amp;)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noexcept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virtual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~exception();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Destructor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virtual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what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noexcept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возвращает сообщение об исключении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47D187-1E40-4C3D-A43E-1A71EB4A3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07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EF244-6A4A-4A0F-B6ED-D56599CA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BD8B4-C919-4DDF-9520-DF0964DA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divide(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/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sz="1800" dirty="0"/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x = 500;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y = 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= divide(x, y);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z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err)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"Error!!!"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"The End..."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47D187-1E40-4C3D-A43E-1A71EB4A3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948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162EF-CC61-46EE-84DC-7692FDAC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производных классов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71883-4454-49E3-8A0B-8D1C1EBC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person_error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exception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person_error(</a:t>
            </a:r>
            <a:r>
              <a:rPr lang="da-DK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da-DK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da-DK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message</a:t>
            </a:r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message{ </a:t>
            </a:r>
            <a:r>
              <a:rPr lang="da-DK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message</a:t>
            </a:r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what()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noexcept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override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message.c_str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получаем из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std::string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строку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const char*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сообщение об ошибке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||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&gt; 110)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если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age==0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или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age &gt; 110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person_error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"Invalid age"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-&gt;age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 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E24039-980D-47B9-BB10-19CEE5EE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196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162EF-CC61-46EE-84DC-7692FDAC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производных классов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71883-4454-49E3-8A0B-8D1C1EBC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testPerson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(std::string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Person person{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создаем один объект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err)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обработка ошибок,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сязанных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с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"Person error: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err.what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exception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&amp;)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обработка остальных исключений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"Something wrong"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sv-S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testPerson(</a:t>
            </a:r>
            <a:r>
              <a:rPr lang="sv-S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sv-S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24);  </a:t>
            </a:r>
            <a:r>
              <a:rPr lang="sv-SE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Name: Ivan       Age: 24</a:t>
            </a:r>
            <a:endParaRPr lang="sv-SE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testPerson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Koshey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250);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Person error: Invalid age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E24039-980D-47B9-BB10-19CEE5EE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662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11DAE-ED24-412C-B484-839269EB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DAF6B1-FA95-42DD-BA96-70DB6ECC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Кроме типа </a:t>
            </a:r>
            <a:r>
              <a:rPr lang="ru-RU" dirty="0" err="1"/>
              <a:t>exception</a:t>
            </a:r>
            <a:r>
              <a:rPr lang="ru-RU" dirty="0"/>
              <a:t> в C++ есть еще несколько производных типов исключений, которые могут использоваться при различных ситуациях. Основные из них: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runtime_error</a:t>
            </a:r>
            <a:r>
              <a:rPr lang="ru-RU" dirty="0"/>
              <a:t>: общий тип исключений, которые возникают во время выполнения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range_error</a:t>
            </a:r>
            <a:r>
              <a:rPr lang="ru-RU" dirty="0"/>
              <a:t>: исключение, которое возникает, когда полученный результат превосходит допустимый диапазон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overflow_error</a:t>
            </a:r>
            <a:r>
              <a:rPr lang="ru-RU" dirty="0"/>
              <a:t>: исключение, которое возникает, если полученный результат превышает допустимый диапазон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underflow_error</a:t>
            </a:r>
            <a:r>
              <a:rPr lang="ru-RU" dirty="0"/>
              <a:t>: исключение, которое возникает, если полученный в вычислениях результат имеет недопустимое отрицательное значение (выход за нижнюю допустимую границу значений)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logic_error</a:t>
            </a:r>
            <a:r>
              <a:rPr lang="ru-RU" dirty="0"/>
              <a:t>: исключение, которое возникает при наличии логических ошибок к коде программы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domain_error</a:t>
            </a:r>
            <a:r>
              <a:rPr lang="ru-RU" dirty="0"/>
              <a:t>: исключение, которое возникает, если для некоторого значения, передаваемого в функцию, не определен результат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invalid_argument</a:t>
            </a:r>
            <a:r>
              <a:rPr lang="ru-RU" dirty="0"/>
              <a:t>: исключение, которое возникает при передаче в функцию некорректного аргумента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length_error</a:t>
            </a:r>
            <a:r>
              <a:rPr lang="ru-RU" dirty="0"/>
              <a:t>: исключение, которое возникает при попытке создать объект большего размера, чем допустим для данного типа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out_of_range</a:t>
            </a:r>
            <a:r>
              <a:rPr lang="ru-RU" dirty="0"/>
              <a:t>: исключение, которое возникает при попытке доступа к элементам вне допустимого диапазона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80080D-F376-4BF7-8BE5-A3EAE18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224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11DAE-ED24-412C-B484-839269EB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исключений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EA630B6-F708-4A0E-9869-05283ADEEB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813" y="1306163"/>
            <a:ext cx="3934374" cy="5010849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80080D-F376-4BF7-8BE5-A3EAE18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265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11DAE-ED24-412C-B484-839269EB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DAF6B1-FA95-42DD-BA96-70DB6ECC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&gt; 11)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length_error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 must be less than 10 chars"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(!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||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&gt; 110)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throw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range_error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"Age must be between 1 and 110"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-&gt;age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tAge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80080D-F376-4BF7-8BE5-A3EAE18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419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11DAE-ED24-412C-B484-839269EB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DAF6B1-FA95-42DD-BA96-70DB6ECC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testPerson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(std::string name,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try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Person person{ name, age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пытаемся создать объект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length_error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ex)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Length_error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ex.what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range_error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ex)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Range_error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ex.what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std::exception&amp;)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"Something wrong"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80080D-F376-4BF7-8BE5-A3EAE18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266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</a:t>
            </a:r>
            <a:r>
              <a:rPr lang="en-US" sz="1500" i="1" dirty="0"/>
              <a:t>4</a:t>
            </a:r>
            <a:endParaRPr lang="ru-RU" sz="1500" i="1" dirty="0"/>
          </a:p>
          <a:p>
            <a:r>
              <a:rPr lang="ru-RU" sz="1500" i="1" dirty="0"/>
              <a:t>Обработка исключений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69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3760</TotalTime>
  <Words>2529</Words>
  <Application>Microsoft Office PowerPoint</Application>
  <PresentationFormat>Экран (4:3)</PresentationFormat>
  <Paragraphs>406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-apple-system</vt:lpstr>
      <vt:lpstr>Arial</vt:lpstr>
      <vt:lpstr>Calibri</vt:lpstr>
      <vt:lpstr>Calibri Light</vt:lpstr>
      <vt:lpstr>Cascadia Mono</vt:lpstr>
      <vt:lpstr>Тема Office</vt:lpstr>
      <vt:lpstr>ОБЪЕКТНО-ОРИЕНТИРОВАННОЕ ПРОГРАММИРОВАНИЕ </vt:lpstr>
      <vt:lpstr>Обработка исключений</vt:lpstr>
      <vt:lpstr>Обработка исключений</vt:lpstr>
      <vt:lpstr>Обработка исключений</vt:lpstr>
      <vt:lpstr>Обработка исключений</vt:lpstr>
      <vt:lpstr>Обработка исключений</vt:lpstr>
      <vt:lpstr>Обработка исключений</vt:lpstr>
      <vt:lpstr>Обработка исключений</vt:lpstr>
      <vt:lpstr>Презентация PowerPoint</vt:lpstr>
      <vt:lpstr>Обработка и генерация разных типов исключений</vt:lpstr>
      <vt:lpstr>Обработка и генерация разных типов исключений</vt:lpstr>
      <vt:lpstr>Вложенные исключения</vt:lpstr>
      <vt:lpstr>Вложенные исключения</vt:lpstr>
      <vt:lpstr>Вложенные исключения</vt:lpstr>
      <vt:lpstr>Классы исключений</vt:lpstr>
      <vt:lpstr>Классы исключений</vt:lpstr>
      <vt:lpstr>Раздельная обработка исключений</vt:lpstr>
      <vt:lpstr>Исключения</vt:lpstr>
      <vt:lpstr>Исключения</vt:lpstr>
      <vt:lpstr>Создание производных классов</vt:lpstr>
      <vt:lpstr>Создание производных классов</vt:lpstr>
      <vt:lpstr>Типы исключений</vt:lpstr>
      <vt:lpstr>Типы исключений</vt:lpstr>
      <vt:lpstr>Типы исключений</vt:lpstr>
      <vt:lpstr>Типы исключений</vt:lpstr>
      <vt:lpstr>ОБЪЕКТНО-ОРИЕНТИРОВАННОЕ ПРОГРАММИРОВАНИЕ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 qwery</dc:creator>
  <cp:lastModifiedBy>Суходоев Михаил Сергеевич</cp:lastModifiedBy>
  <cp:revision>224</cp:revision>
  <dcterms:created xsi:type="dcterms:W3CDTF">2017-09-03T10:22:03Z</dcterms:created>
  <dcterms:modified xsi:type="dcterms:W3CDTF">2024-10-15T15:41:57Z</dcterms:modified>
</cp:coreProperties>
</file>