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4"/>
  </p:notesMasterIdLst>
  <p:sldIdLst>
    <p:sldId id="386" r:id="rId2"/>
    <p:sldId id="407" r:id="rId3"/>
    <p:sldId id="465" r:id="rId4"/>
    <p:sldId id="466" r:id="rId5"/>
    <p:sldId id="467" r:id="rId6"/>
    <p:sldId id="468" r:id="rId7"/>
    <p:sldId id="469" r:id="rId8"/>
    <p:sldId id="470" r:id="rId9"/>
    <p:sldId id="479" r:id="rId10"/>
    <p:sldId id="480" r:id="rId11"/>
    <p:sldId id="482" r:id="rId12"/>
    <p:sldId id="471" r:id="rId13"/>
    <p:sldId id="472" r:id="rId14"/>
    <p:sldId id="481" r:id="rId15"/>
    <p:sldId id="473" r:id="rId16"/>
    <p:sldId id="474" r:id="rId17"/>
    <p:sldId id="475" r:id="rId18"/>
    <p:sldId id="476" r:id="rId19"/>
    <p:sldId id="477" r:id="rId20"/>
    <p:sldId id="478" r:id="rId21"/>
    <p:sldId id="483" r:id="rId22"/>
    <p:sldId id="4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234" autoAdjust="0"/>
  </p:normalViewPr>
  <p:slideViewPr>
    <p:cSldViewPr snapToGrid="0">
      <p:cViewPr varScale="1">
        <p:scale>
          <a:sx n="93" d="100"/>
          <a:sy n="93" d="100"/>
        </p:scale>
        <p:origin x="12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73B9-B502-43EE-A0A6-89F1E72F1ACF}" type="datetimeFigureOut">
              <a:rPr lang="ru-RU" smtClean="0"/>
              <a:t>08.09.2024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7C88-9878-4545-8D61-C7320CEAE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CAA4-0856-4C61-9A59-B99474C1BEB1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04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2345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3452"/>
            <a:ext cx="12192000" cy="5934547"/>
          </a:xfrm>
        </p:spPr>
        <p:txBody>
          <a:bodyPr/>
          <a:lstStyle>
            <a:lvl1pPr marL="0" indent="361950" algn="just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3CC3-A567-4F3C-AF13-0335C6E01394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5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BFC-E676-4FFE-97E8-0A856653729E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69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EB29-19F6-4CBD-B2A3-8CFD79A3281B}" type="datetime1">
              <a:rPr lang="ru-RU" smtClean="0"/>
              <a:t>08.09.2024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7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C3EFF-C29A-44D8-A6E6-2CFA4E8E00F5}" type="datetime1">
              <a:rPr lang="ru-RU" smtClean="0"/>
              <a:t>08.09.2024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7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634A-9618-4FC8-BAC7-9CF89FD901EC}" type="datetime1">
              <a:rPr lang="ru-RU" smtClean="0"/>
              <a:t>08.09.2024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14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3584-C744-4B91-B7C1-553244615CE2}" type="datetime1">
              <a:rPr lang="ru-RU" smtClean="0"/>
              <a:t>08.09.2024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52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F307-D2DE-49AC-8ACC-D0840FF2778E}" type="datetime1">
              <a:rPr lang="ru-RU" smtClean="0"/>
              <a:t>08.09.2024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91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FDEA-DA23-4F91-82D0-03E261F6D949}" type="datetime1">
              <a:rPr lang="ru-RU" smtClean="0"/>
              <a:t>08.09.2024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392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8C1B-C581-4DB4-9032-9B6A3A68CB7C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4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D533-0282-4311-88CF-A0C5E89F2EAF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7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FC9F-1A2D-419A-AE1C-1531F6E2A0D7}" type="datetime1">
              <a:rPr lang="ru-RU" smtClean="0"/>
              <a:t>08.09.2024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70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23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2</a:t>
            </a:r>
            <a:endParaRPr lang="ru-RU" sz="1500" i="1" dirty="0"/>
          </a:p>
          <a:p>
            <a:r>
              <a:rPr lang="ru-RU" sz="1500" i="1" dirty="0"/>
              <a:t>Классы </a:t>
            </a:r>
            <a:r>
              <a:rPr lang="en-US" sz="1500" i="1" dirty="0"/>
              <a:t>C++</a:t>
            </a:r>
            <a:endParaRPr lang="ru-RU" sz="15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77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7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Кроме использования встроенных типов, таких как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т.д., мы можем определять свои собственные типы или классы. Класс представляет составной тип, который может использовать другие типы.</a:t>
            </a:r>
          </a:p>
          <a:p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Класс предназначен для описания некоторого типа объектов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шаблон, определяющий форму объекта.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Данные-члены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это те члены, которые содержат данные класса —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Функции-члены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 это члены, которые обеспечивают функциональность класса. Они включают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деструкторы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90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имя_класса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компоненты (тело)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10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01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устанавливаем значения полей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person.name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42;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вызываем функцию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27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2438-93D2-45CF-98E4-72A55B06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Конструкторы и инициализация объектов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72C66-4C33-4AE5-8B83-E6438549B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"Person has been created"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Ivan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42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создаем объект - вызываем конструктор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Anya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38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3A67B3-AC93-4D98-82A0-A6FFDE68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370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2438-93D2-45CF-98E4-72A55B06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нескольких конструкторов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72C66-4C33-4AE5-8B83-E6438549B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name{};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age{};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age = 18;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name =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"Unknown"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age = 18;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42 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вызываем конструктор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Person(std::string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, unsigned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)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вызываем конструктор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Person(std::string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)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ira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   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вызываем конструктор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()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3A67B3-AC93-4D98-82A0-A6FFDE68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91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ACE0D-34CA-4687-B4A8-311EE809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Параметры по умолчанию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834F69-61A1-4BFF-BADF-77DDA7A7D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передаем значения по умолчанию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"Unknown"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18)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76AEF1-B665-4E3B-91CF-81E0AA35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367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1469A-3219-4148-85FE-A31C5A86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Деструктор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2105F9-072B-4C52-9352-29CA961FA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count++;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"Person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created. Count: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~Person()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count--;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"Person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deleted. Count: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static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inline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 = 0;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счетчик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объектов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объекты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Tom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и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Bob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уничтожаются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"Sam"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объект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Sam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уничтожается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E4F1DE-530C-4859-BF53-38C18EC8D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66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D3DB6-7086-40EC-B271-B598D8A0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AB0FC6-5A86-48B3-BF78-834C380EF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имя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    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возраст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компания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ivan.name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42;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Name: Ivan       Age: 42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anya.name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38;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"Microsoft"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Name: Anya       Age: 38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47592C-5484-4212-8169-92D9A16B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2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3D6B6-460E-4F30-983E-34B935A0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Множественное наследование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3ED49E-036C-4FC2-B597-DE42A9FD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Camera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класс фотокамеры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makePhoto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"making a photo"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Phone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класс телефона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makeCall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"making a call"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Smartphone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Phone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Camera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класс смартфона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Smartphone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smartphone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smartphone.makePhoto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making a photo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smartphone.makeCall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making a call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6284C2-FC7D-480A-97E5-7361D66CC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821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40A3E-5351-468C-A483-1D797D67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Инкапсуляция.</a:t>
            </a:r>
            <a:r>
              <a:rPr lang="en-US" dirty="0"/>
              <a:t> </a:t>
            </a:r>
            <a:r>
              <a:rPr lang="ru-RU" dirty="0"/>
              <a:t>Спецификаторы доступа</a:t>
            </a:r>
            <a:r>
              <a:rPr lang="en-US" dirty="0"/>
              <a:t> (public)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BB5692-2F75-445D-AD82-0A8819D5E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42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поля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name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,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age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и функция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print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общедоступные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ivan.name =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38;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Name: Anya   Age: 38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330F92-FA15-4210-979D-78E510BF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77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40A3E-5351-468C-A483-1D797D67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Инкапсуляция.</a:t>
            </a:r>
            <a:r>
              <a:rPr lang="en-US" dirty="0"/>
              <a:t> </a:t>
            </a:r>
            <a:r>
              <a:rPr lang="ru-RU" dirty="0"/>
              <a:t>Спецификаторы доступа</a:t>
            </a:r>
            <a:r>
              <a:rPr lang="en-US" dirty="0"/>
              <a:t> (private)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BB5692-2F75-445D-AD82-0A8819D5E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age =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42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функция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print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общедоступная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Name: Ivan   Age: 42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поля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name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и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age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вне класса недоступны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ivan.name = “Anya";  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ivan.age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= -1000;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330F92-FA15-4210-979D-78E510BF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36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40A3E-5351-468C-A483-1D797D67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Инкапсуляция.</a:t>
            </a:r>
            <a:r>
              <a:rPr lang="en-US" dirty="0"/>
              <a:t> </a:t>
            </a:r>
            <a:r>
              <a:rPr lang="ru-RU" dirty="0"/>
              <a:t>Спецификаторы доступа</a:t>
            </a:r>
            <a:r>
              <a:rPr lang="en-US" dirty="0"/>
              <a:t> (protected)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BB5692-2F75-445D-AD82-0A8819D5E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-&gt;age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protected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name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доступно из производных классов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Employee(std::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-&gt;company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works in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компания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330F92-FA15-4210-979D-78E510BF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614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2ECD4-8C06-4FC8-B18D-C7F752B3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Геттеры и сеттеры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82472-EE65-4AE3-ADE2-1796F3772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&gt; 0 &amp;&amp;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 110)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else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18;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если значение некорректное, устанавливаем значение по умолчанию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setAge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&gt; 0 &amp;&amp;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 110)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28D593-4EF9-4297-B030-7AC620A2C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377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42F3E-96EA-48EB-A445-10B3F750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Файл </a:t>
            </a:r>
            <a:r>
              <a:rPr lang="ru-RU" dirty="0">
                <a:solidFill>
                  <a:srgbClr val="0070C0"/>
                </a:solidFill>
              </a:rPr>
              <a:t>заголовков</a:t>
            </a:r>
            <a:r>
              <a:rPr lang="ru-RU" dirty="0"/>
              <a:t> и исходных кодов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F3778-17F2-4666-B02E-E1C6BF215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84B2CC-3689-46DB-97FC-6EF8414A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109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42F3E-96EA-48EB-A445-10B3F750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Файл заголовков и </a:t>
            </a:r>
            <a:r>
              <a:rPr lang="ru-RU" dirty="0">
                <a:solidFill>
                  <a:srgbClr val="0070C0"/>
                </a:solidFill>
              </a:rPr>
              <a:t>исходных кодов </a:t>
            </a:r>
            <a:r>
              <a:rPr lang="ru-RU" dirty="0"/>
              <a:t>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F3778-17F2-4666-B02E-E1C6BF215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конструктор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Person::Person(std::string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name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age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делегирование конструктора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Person::Person(std::string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Person(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18)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Person::print()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age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84B2CC-3689-46DB-97FC-6EF8414A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589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C878A-DF28-4047-9EFA-FB92581B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Ключевое слово </a:t>
            </a:r>
            <a:r>
              <a:rPr lang="en-US" dirty="0"/>
              <a:t>this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7823C7-390C-486F-AF5D-6EAB2FC74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Point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Point(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-&gt;x = x;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-&gt;y = 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showCoords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std::cout &lt;&lt; </a:t>
            </a:r>
            <a:r>
              <a:rPr lang="fr-FR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"Point x: "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-&gt;x &lt;&lt; </a:t>
            </a:r>
            <a:r>
              <a:rPr lang="fr-FR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"\t y: "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y &lt;&lt; std::endl;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Point p1{ 20, 50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p1.showCoords();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5E752E-553C-434E-96C8-1D6D63600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23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F754A-BFC5-4571-BC12-6DC4136B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Статические члены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1F412-B256-46FF-ADBD-72B9F1815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++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при создании нового объекта увеличиваем счетчик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age =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"Created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objects"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static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inline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count{};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статическое поле - счетчик объектов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42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38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"Sam"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25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sam.print_count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36622F-ADE2-47D8-B983-18FDA907D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239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6B220-2C51-4A13-8028-3B0FA9EE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Статические функции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E33675-9ABB-4ECD-B046-B09746B45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static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inline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100;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статическая публичная переменная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count++;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age =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p_age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static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"Created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count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objects"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статическая функция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= 18;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static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inline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0;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статическая приватная переменная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42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38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"Sam"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25 };</a:t>
            </a:r>
          </a:p>
          <a:p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    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print_count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обращаемся к статической функции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print_count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"Max age: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обращаемся к статической переменной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maxAge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    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110;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изменяем статическую переменную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maxAge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"Max age: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B4EB1B-23E5-455D-9A92-EC78EBDB6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842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CC93F-EB0A-4724-8552-D7EEDB39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Виртуальные функции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14191E-FB55-4787-9A1C-2FD0EF383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virtual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виртуальная функция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Employee(std::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company{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явным образом указываем, что функция переопределена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::print();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"Works in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EBBBCA-DA99-4A9B-AA7D-641AB2E9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14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23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2</a:t>
            </a:r>
            <a:endParaRPr lang="ru-RU" sz="1500" i="1" dirty="0"/>
          </a:p>
          <a:p>
            <a:r>
              <a:rPr lang="ru-RU" sz="1500" i="1" dirty="0"/>
              <a:t>Классы </a:t>
            </a:r>
            <a:r>
              <a:rPr lang="en-US" sz="1500" i="1" dirty="0"/>
              <a:t>C++</a:t>
            </a:r>
            <a:endParaRPr lang="ru-RU" sz="15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77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35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3676</TotalTime>
  <Words>2495</Words>
  <Application>Microsoft Office PowerPoint</Application>
  <PresentationFormat>Широкоэкранный</PresentationFormat>
  <Paragraphs>399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Cascadia Mono</vt:lpstr>
      <vt:lpstr>Тема Office</vt:lpstr>
      <vt:lpstr>ОБЪЕКТНО-ОРИЕНТИРОВАННОЕ ПРОГРАММИРОВАНИЕ </vt:lpstr>
      <vt:lpstr>C++ КЛАССЫ</vt:lpstr>
      <vt:lpstr>C++ КЛАССЫ</vt:lpstr>
      <vt:lpstr>C++ КЛАССЫ</vt:lpstr>
      <vt:lpstr>C++ КЛАССЫ</vt:lpstr>
      <vt:lpstr>Конструкторы и инициализация объектов</vt:lpstr>
      <vt:lpstr>Определение нескольких конструкторов</vt:lpstr>
      <vt:lpstr>Параметры по умолчанию</vt:lpstr>
      <vt:lpstr>Деструктор</vt:lpstr>
      <vt:lpstr>Наследование классов</vt:lpstr>
      <vt:lpstr>Множественное наследование</vt:lpstr>
      <vt:lpstr>Инкапсуляция. Спецификаторы доступа (public)</vt:lpstr>
      <vt:lpstr>Инкапсуляция. Спецификаторы доступа (private)</vt:lpstr>
      <vt:lpstr>Инкапсуляция. Спецификаторы доступа (protected)</vt:lpstr>
      <vt:lpstr>Геттеры и сеттеры</vt:lpstr>
      <vt:lpstr>Файл заголовков и исходных кодов класса</vt:lpstr>
      <vt:lpstr>Файл заголовков и исходных кодов класса</vt:lpstr>
      <vt:lpstr>Ключевое слово this</vt:lpstr>
      <vt:lpstr>Статические члены класса</vt:lpstr>
      <vt:lpstr>Статические функции</vt:lpstr>
      <vt:lpstr>Виртуальные функции</vt:lpstr>
      <vt:lpstr>ОБЪЕКТНО-ОРИЕНТИРОВАННОЕ ПРОГРАММИРОВАНИЕ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 qwery</dc:creator>
  <cp:lastModifiedBy>Суходоев Михаил Сергеевич</cp:lastModifiedBy>
  <cp:revision>222</cp:revision>
  <dcterms:created xsi:type="dcterms:W3CDTF">2017-09-03T10:22:03Z</dcterms:created>
  <dcterms:modified xsi:type="dcterms:W3CDTF">2024-09-08T14:28:03Z</dcterms:modified>
</cp:coreProperties>
</file>