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80" r:id="rId1"/>
  </p:sldMasterIdLst>
  <p:notesMasterIdLst>
    <p:notesMasterId r:id="rId41"/>
  </p:notesMasterIdLst>
  <p:sldIdLst>
    <p:sldId id="256" r:id="rId2"/>
    <p:sldId id="267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0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39" autoAdjust="0"/>
    <p:restoredTop sz="94660"/>
  </p:normalViewPr>
  <p:slideViewPr>
    <p:cSldViewPr>
      <p:cViewPr varScale="1">
        <p:scale>
          <a:sx n="53" d="100"/>
          <a:sy n="53" d="100"/>
        </p:scale>
        <p:origin x="-96" y="-6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FBBE7D-3DF7-4456-A06D-6D019A16BBB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5470D0-09C5-489E-A64D-7EC3DCD31E65}">
      <dgm:prSet phldrT="[Текст]" custT="1"/>
      <dgm:spPr/>
      <dgm:t>
        <a:bodyPr/>
        <a:lstStyle/>
        <a:p>
          <a:r>
            <a:rPr lang="ru-RU" sz="2000" dirty="0" smtClean="0"/>
            <a:t>Единичное разделение труда</a:t>
          </a:r>
          <a:endParaRPr lang="ru-RU" sz="2000" dirty="0"/>
        </a:p>
      </dgm:t>
    </dgm:pt>
    <dgm:pt modelId="{FDDD9377-0C89-4235-8FB9-66BFDEE94EA2}" type="parTrans" cxnId="{E3C9D5A9-5688-4937-BF99-31ECF00641ED}">
      <dgm:prSet/>
      <dgm:spPr/>
      <dgm:t>
        <a:bodyPr/>
        <a:lstStyle/>
        <a:p>
          <a:endParaRPr lang="ru-RU" sz="1800"/>
        </a:p>
      </dgm:t>
    </dgm:pt>
    <dgm:pt modelId="{1E5A38D3-FFF0-4A29-8256-5CFC9387A593}" type="sibTrans" cxnId="{E3C9D5A9-5688-4937-BF99-31ECF00641ED}">
      <dgm:prSet/>
      <dgm:spPr/>
      <dgm:t>
        <a:bodyPr/>
        <a:lstStyle/>
        <a:p>
          <a:endParaRPr lang="ru-RU" sz="1800"/>
        </a:p>
      </dgm:t>
    </dgm:pt>
    <dgm:pt modelId="{FA355CDC-F469-40B4-A2C4-83AC44E08957}">
      <dgm:prSet phldrT="[Текст]" custT="1"/>
      <dgm:spPr/>
      <dgm:t>
        <a:bodyPr/>
        <a:lstStyle/>
        <a:p>
          <a:r>
            <a:rPr lang="ru-RU" sz="1800" dirty="0" smtClean="0"/>
            <a:t>функциональное</a:t>
          </a:r>
          <a:endParaRPr lang="ru-RU" sz="1800" dirty="0"/>
        </a:p>
      </dgm:t>
    </dgm:pt>
    <dgm:pt modelId="{97C03BF9-EDF1-4126-ACB5-6114989F8009}" type="parTrans" cxnId="{A49AC81D-0531-452C-918D-3604EA616DA5}">
      <dgm:prSet/>
      <dgm:spPr/>
      <dgm:t>
        <a:bodyPr/>
        <a:lstStyle/>
        <a:p>
          <a:endParaRPr lang="ru-RU" sz="1800"/>
        </a:p>
      </dgm:t>
    </dgm:pt>
    <dgm:pt modelId="{4BF1C765-D62C-4B70-9CAA-7EB24CC438CC}" type="sibTrans" cxnId="{A49AC81D-0531-452C-918D-3604EA616DA5}">
      <dgm:prSet/>
      <dgm:spPr/>
      <dgm:t>
        <a:bodyPr/>
        <a:lstStyle/>
        <a:p>
          <a:endParaRPr lang="ru-RU" sz="1800"/>
        </a:p>
      </dgm:t>
    </dgm:pt>
    <dgm:pt modelId="{B4652DB9-7C78-4477-AE14-6660E7CF6FC2}">
      <dgm:prSet phldrT="[Текст]" custT="1"/>
      <dgm:spPr/>
      <dgm:t>
        <a:bodyPr/>
        <a:lstStyle/>
        <a:p>
          <a:r>
            <a:rPr lang="ru-RU" sz="1800" dirty="0" smtClean="0"/>
            <a:t>руководители</a:t>
          </a:r>
          <a:endParaRPr lang="ru-RU" sz="1800" dirty="0"/>
        </a:p>
      </dgm:t>
    </dgm:pt>
    <dgm:pt modelId="{03678ED7-94C7-4AB4-A4B5-39C19BEB9177}" type="parTrans" cxnId="{0560C560-1B5D-4B61-8A1C-14E3E66F5DEB}">
      <dgm:prSet/>
      <dgm:spPr/>
      <dgm:t>
        <a:bodyPr/>
        <a:lstStyle/>
        <a:p>
          <a:endParaRPr lang="ru-RU" sz="1800"/>
        </a:p>
      </dgm:t>
    </dgm:pt>
    <dgm:pt modelId="{C6B2F96A-B262-4D2C-9A95-24D42F85C2F0}" type="sibTrans" cxnId="{0560C560-1B5D-4B61-8A1C-14E3E66F5DEB}">
      <dgm:prSet/>
      <dgm:spPr/>
      <dgm:t>
        <a:bodyPr/>
        <a:lstStyle/>
        <a:p>
          <a:endParaRPr lang="ru-RU" sz="1800"/>
        </a:p>
      </dgm:t>
    </dgm:pt>
    <dgm:pt modelId="{096FDB2B-7AE7-427B-B4D6-AFD8F0954478}">
      <dgm:prSet phldrT="[Текст]" custT="1"/>
      <dgm:spPr/>
      <dgm:t>
        <a:bodyPr/>
        <a:lstStyle/>
        <a:p>
          <a:r>
            <a:rPr lang="ru-RU" sz="1800" dirty="0" smtClean="0"/>
            <a:t>технологическое </a:t>
          </a:r>
          <a:endParaRPr lang="ru-RU" sz="1800" dirty="0"/>
        </a:p>
      </dgm:t>
    </dgm:pt>
    <dgm:pt modelId="{B9745239-DDC0-467F-87F7-5348E8E81CBE}" type="parTrans" cxnId="{7C03CB07-7522-4F2D-AEA2-89375001DE52}">
      <dgm:prSet/>
      <dgm:spPr/>
      <dgm:t>
        <a:bodyPr/>
        <a:lstStyle/>
        <a:p>
          <a:endParaRPr lang="ru-RU" sz="1800"/>
        </a:p>
      </dgm:t>
    </dgm:pt>
    <dgm:pt modelId="{067DAC75-B6A0-4981-8BC0-F966B6573162}" type="sibTrans" cxnId="{7C03CB07-7522-4F2D-AEA2-89375001DE52}">
      <dgm:prSet/>
      <dgm:spPr/>
      <dgm:t>
        <a:bodyPr/>
        <a:lstStyle/>
        <a:p>
          <a:endParaRPr lang="ru-RU" sz="1800"/>
        </a:p>
      </dgm:t>
    </dgm:pt>
    <dgm:pt modelId="{7B103B82-E8CF-4F4B-B0CD-75556EFB734B}">
      <dgm:prSet phldrT="[Текст]" custT="1"/>
      <dgm:spPr/>
      <dgm:t>
        <a:bodyPr/>
        <a:lstStyle/>
        <a:p>
          <a:r>
            <a:rPr lang="ru-RU" sz="1800" dirty="0" err="1" smtClean="0"/>
            <a:t>постадийное</a:t>
          </a:r>
          <a:endParaRPr lang="ru-RU" sz="1800" dirty="0"/>
        </a:p>
      </dgm:t>
    </dgm:pt>
    <dgm:pt modelId="{1B3FA80D-8CC6-407E-9CF7-95B672567428}" type="parTrans" cxnId="{BF6667DF-3551-4F41-9CB9-DBDF62CB166E}">
      <dgm:prSet/>
      <dgm:spPr/>
      <dgm:t>
        <a:bodyPr/>
        <a:lstStyle/>
        <a:p>
          <a:endParaRPr lang="ru-RU" sz="1800"/>
        </a:p>
      </dgm:t>
    </dgm:pt>
    <dgm:pt modelId="{85AC3BE1-E824-433A-84DB-D493BE4BE894}" type="sibTrans" cxnId="{BF6667DF-3551-4F41-9CB9-DBDF62CB166E}">
      <dgm:prSet/>
      <dgm:spPr/>
      <dgm:t>
        <a:bodyPr/>
        <a:lstStyle/>
        <a:p>
          <a:endParaRPr lang="ru-RU" sz="1800"/>
        </a:p>
      </dgm:t>
    </dgm:pt>
    <dgm:pt modelId="{EB5F7BA8-CA16-4F0D-9D3A-7CFA4891183F}">
      <dgm:prSet custT="1"/>
      <dgm:spPr/>
      <dgm:t>
        <a:bodyPr/>
        <a:lstStyle/>
        <a:p>
          <a:r>
            <a:rPr lang="ru-RU" sz="1800" dirty="0" smtClean="0"/>
            <a:t>предметное</a:t>
          </a:r>
          <a:endParaRPr lang="ru-RU" sz="1800" dirty="0"/>
        </a:p>
      </dgm:t>
    </dgm:pt>
    <dgm:pt modelId="{69871856-4EB9-44AD-BEEB-CC1323FEC095}" type="parTrans" cxnId="{DAAF37DF-DA74-4322-B4D0-BF162A98ECCB}">
      <dgm:prSet/>
      <dgm:spPr/>
      <dgm:t>
        <a:bodyPr/>
        <a:lstStyle/>
        <a:p>
          <a:endParaRPr lang="ru-RU" sz="1800"/>
        </a:p>
      </dgm:t>
    </dgm:pt>
    <dgm:pt modelId="{438EE272-6482-4737-8E04-1679A0FAFF98}" type="sibTrans" cxnId="{DAAF37DF-DA74-4322-B4D0-BF162A98ECCB}">
      <dgm:prSet/>
      <dgm:spPr/>
      <dgm:t>
        <a:bodyPr/>
        <a:lstStyle/>
        <a:p>
          <a:endParaRPr lang="ru-RU" sz="1800"/>
        </a:p>
      </dgm:t>
    </dgm:pt>
    <dgm:pt modelId="{0E027B94-68C2-4C9A-9A86-E1A2B8DBC92D}">
      <dgm:prSet custT="1"/>
      <dgm:spPr/>
      <dgm:t>
        <a:bodyPr/>
        <a:lstStyle/>
        <a:p>
          <a:r>
            <a:rPr lang="ru-RU" sz="1800" dirty="0" smtClean="0"/>
            <a:t>специалисты</a:t>
          </a:r>
          <a:endParaRPr lang="ru-RU" sz="1800" dirty="0"/>
        </a:p>
      </dgm:t>
    </dgm:pt>
    <dgm:pt modelId="{08293069-D988-44DE-8EFD-4FB30A6B8A8F}" type="parTrans" cxnId="{52359EFF-0916-4DBA-B07C-F22AFCC7FB96}">
      <dgm:prSet/>
      <dgm:spPr/>
      <dgm:t>
        <a:bodyPr/>
        <a:lstStyle/>
        <a:p>
          <a:endParaRPr lang="ru-RU" sz="1800"/>
        </a:p>
      </dgm:t>
    </dgm:pt>
    <dgm:pt modelId="{46A1163F-E57F-4836-9DA5-2DC64F138BCE}" type="sibTrans" cxnId="{52359EFF-0916-4DBA-B07C-F22AFCC7FB96}">
      <dgm:prSet/>
      <dgm:spPr/>
      <dgm:t>
        <a:bodyPr/>
        <a:lstStyle/>
        <a:p>
          <a:endParaRPr lang="ru-RU" sz="1800"/>
        </a:p>
      </dgm:t>
    </dgm:pt>
    <dgm:pt modelId="{254CE3DF-1E85-43EC-988B-FA8F36417392}">
      <dgm:prSet custT="1"/>
      <dgm:spPr/>
      <dgm:t>
        <a:bodyPr/>
        <a:lstStyle/>
        <a:p>
          <a:r>
            <a:rPr lang="ru-RU" sz="1800" dirty="0" smtClean="0"/>
            <a:t>рабочие</a:t>
          </a:r>
          <a:endParaRPr lang="ru-RU" sz="1800" dirty="0"/>
        </a:p>
      </dgm:t>
    </dgm:pt>
    <dgm:pt modelId="{7AAC4EA5-7847-4DB5-BEC7-E60F9C69BBAB}" type="parTrans" cxnId="{7BCC14FA-E41E-4EED-8C7B-4E9251B242E2}">
      <dgm:prSet/>
      <dgm:spPr/>
      <dgm:t>
        <a:bodyPr/>
        <a:lstStyle/>
        <a:p>
          <a:endParaRPr lang="ru-RU" sz="1800"/>
        </a:p>
      </dgm:t>
    </dgm:pt>
    <dgm:pt modelId="{F8088083-7DBF-4F86-9F17-F70A6D122453}" type="sibTrans" cxnId="{7BCC14FA-E41E-4EED-8C7B-4E9251B242E2}">
      <dgm:prSet/>
      <dgm:spPr/>
      <dgm:t>
        <a:bodyPr/>
        <a:lstStyle/>
        <a:p>
          <a:endParaRPr lang="ru-RU" sz="1800"/>
        </a:p>
      </dgm:t>
    </dgm:pt>
    <dgm:pt modelId="{B69C4A91-4692-4B4D-A35D-02B4D477BEB0}">
      <dgm:prSet custT="1"/>
      <dgm:spPr/>
      <dgm:t>
        <a:bodyPr/>
        <a:lstStyle/>
        <a:p>
          <a:r>
            <a:rPr lang="ru-RU" sz="1800" dirty="0" smtClean="0"/>
            <a:t>ученики</a:t>
          </a:r>
          <a:endParaRPr lang="ru-RU" sz="1800" dirty="0"/>
        </a:p>
      </dgm:t>
    </dgm:pt>
    <dgm:pt modelId="{8152435A-8166-49E4-9426-E47CDE3696D6}" type="parTrans" cxnId="{107ADA81-67EE-47B8-B215-76C417333B59}">
      <dgm:prSet/>
      <dgm:spPr/>
      <dgm:t>
        <a:bodyPr/>
        <a:lstStyle/>
        <a:p>
          <a:endParaRPr lang="ru-RU" sz="1800"/>
        </a:p>
      </dgm:t>
    </dgm:pt>
    <dgm:pt modelId="{AC948855-3500-4AF1-9151-A7D81EE2CC40}" type="sibTrans" cxnId="{107ADA81-67EE-47B8-B215-76C417333B59}">
      <dgm:prSet/>
      <dgm:spPr/>
      <dgm:t>
        <a:bodyPr/>
        <a:lstStyle/>
        <a:p>
          <a:endParaRPr lang="ru-RU" sz="1800"/>
        </a:p>
      </dgm:t>
    </dgm:pt>
    <dgm:pt modelId="{7CFEC587-41B5-4E74-AEA4-126D433828B7}">
      <dgm:prSet custT="1"/>
      <dgm:spPr/>
      <dgm:t>
        <a:bodyPr/>
        <a:lstStyle/>
        <a:p>
          <a:r>
            <a:rPr lang="ru-RU" sz="1800" dirty="0" smtClean="0"/>
            <a:t>пооперационное</a:t>
          </a:r>
          <a:endParaRPr lang="ru-RU" sz="1800" dirty="0"/>
        </a:p>
      </dgm:t>
    </dgm:pt>
    <dgm:pt modelId="{280A347A-ED4D-4EC8-B780-DB49A2AA658C}" type="parTrans" cxnId="{589A96F5-69EF-4443-9A62-C45F908B94E0}">
      <dgm:prSet/>
      <dgm:spPr/>
      <dgm:t>
        <a:bodyPr/>
        <a:lstStyle/>
        <a:p>
          <a:endParaRPr lang="ru-RU" sz="1800"/>
        </a:p>
      </dgm:t>
    </dgm:pt>
    <dgm:pt modelId="{E7AF083D-E4A2-4C43-A859-744F4101CFBC}" type="sibTrans" cxnId="{589A96F5-69EF-4443-9A62-C45F908B94E0}">
      <dgm:prSet/>
      <dgm:spPr/>
      <dgm:t>
        <a:bodyPr/>
        <a:lstStyle/>
        <a:p>
          <a:endParaRPr lang="ru-RU" sz="1800"/>
        </a:p>
      </dgm:t>
    </dgm:pt>
    <dgm:pt modelId="{FAFC05DF-116F-4E0C-A984-6ABB31417FC0}">
      <dgm:prSet custT="1"/>
      <dgm:spPr/>
      <dgm:t>
        <a:bodyPr/>
        <a:lstStyle/>
        <a:p>
          <a:r>
            <a:rPr lang="ru-RU" sz="1800" dirty="0" smtClean="0"/>
            <a:t>Специализация подразделений или работников на изготовлении отдельных видов продукции</a:t>
          </a:r>
          <a:endParaRPr lang="ru-RU" sz="1800" dirty="0"/>
        </a:p>
      </dgm:t>
    </dgm:pt>
    <dgm:pt modelId="{2D9083B9-98D0-47D7-8514-44E64334F920}" type="parTrans" cxnId="{88B3C4A2-BB73-4909-86D9-40011689BDC6}">
      <dgm:prSet/>
      <dgm:spPr/>
      <dgm:t>
        <a:bodyPr/>
        <a:lstStyle/>
        <a:p>
          <a:endParaRPr lang="ru-RU" sz="1800"/>
        </a:p>
      </dgm:t>
    </dgm:pt>
    <dgm:pt modelId="{AEF6345D-9E13-41EF-9268-E9047C74AFFB}" type="sibTrans" cxnId="{88B3C4A2-BB73-4909-86D9-40011689BDC6}">
      <dgm:prSet/>
      <dgm:spPr/>
      <dgm:t>
        <a:bodyPr/>
        <a:lstStyle/>
        <a:p>
          <a:endParaRPr lang="ru-RU" sz="1800"/>
        </a:p>
      </dgm:t>
    </dgm:pt>
    <dgm:pt modelId="{D3E8AEAA-6AE7-49D1-84AA-CD3BC5AADC88}" type="pres">
      <dgm:prSet presAssocID="{DDFBBE7D-3DF7-4456-A06D-6D019A16BB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5DBE980-DA6D-4886-86D3-E9EBC2016299}" type="pres">
      <dgm:prSet presAssocID="{065470D0-09C5-489E-A64D-7EC3DCD31E65}" presName="hierRoot1" presStyleCnt="0"/>
      <dgm:spPr/>
    </dgm:pt>
    <dgm:pt modelId="{94837A7A-54AF-41B9-8911-4E9F5C2F25F0}" type="pres">
      <dgm:prSet presAssocID="{065470D0-09C5-489E-A64D-7EC3DCD31E65}" presName="composite" presStyleCnt="0"/>
      <dgm:spPr/>
    </dgm:pt>
    <dgm:pt modelId="{C842F657-56C8-4A40-BFBD-4A36AE549A8D}" type="pres">
      <dgm:prSet presAssocID="{065470D0-09C5-489E-A64D-7EC3DCD31E65}" presName="background" presStyleLbl="node0" presStyleIdx="0" presStyleCnt="1"/>
      <dgm:spPr/>
    </dgm:pt>
    <dgm:pt modelId="{B3ABF647-BA5B-4A58-BD33-202F42ECBC88}" type="pres">
      <dgm:prSet presAssocID="{065470D0-09C5-489E-A64D-7EC3DCD31E65}" presName="text" presStyleLbl="fgAcc0" presStyleIdx="0" presStyleCnt="1" custScaleX="341250" custScaleY="62455" custLinFactNeighborX="-88" custLinFactNeighborY="-343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CDA436-DADC-42C7-917F-551B07E73DE4}" type="pres">
      <dgm:prSet presAssocID="{065470D0-09C5-489E-A64D-7EC3DCD31E65}" presName="hierChild2" presStyleCnt="0"/>
      <dgm:spPr/>
    </dgm:pt>
    <dgm:pt modelId="{4A06FE8E-F832-46E5-95BD-2A16AEE4EE6E}" type="pres">
      <dgm:prSet presAssocID="{97C03BF9-EDF1-4126-ACB5-6114989F8009}" presName="Name10" presStyleLbl="parChTrans1D2" presStyleIdx="0" presStyleCnt="3"/>
      <dgm:spPr/>
      <dgm:t>
        <a:bodyPr/>
        <a:lstStyle/>
        <a:p>
          <a:endParaRPr lang="ru-RU"/>
        </a:p>
      </dgm:t>
    </dgm:pt>
    <dgm:pt modelId="{24530234-73AB-43A5-A996-E90A5929A33C}" type="pres">
      <dgm:prSet presAssocID="{FA355CDC-F469-40B4-A2C4-83AC44E08957}" presName="hierRoot2" presStyleCnt="0"/>
      <dgm:spPr/>
    </dgm:pt>
    <dgm:pt modelId="{E9E2F352-E0CE-4DB9-83A1-0BC092373C8E}" type="pres">
      <dgm:prSet presAssocID="{FA355CDC-F469-40B4-A2C4-83AC44E08957}" presName="composite2" presStyleCnt="0"/>
      <dgm:spPr/>
    </dgm:pt>
    <dgm:pt modelId="{31BAB36C-7B39-40AC-9889-27E3DD1EA19B}" type="pres">
      <dgm:prSet presAssocID="{FA355CDC-F469-40B4-A2C4-83AC44E08957}" presName="background2" presStyleLbl="node2" presStyleIdx="0" presStyleCnt="3"/>
      <dgm:spPr/>
    </dgm:pt>
    <dgm:pt modelId="{8569C643-CBA4-4D58-882D-50C521DAC34D}" type="pres">
      <dgm:prSet presAssocID="{FA355CDC-F469-40B4-A2C4-83AC44E08957}" presName="text2" presStyleLbl="fgAcc2" presStyleIdx="0" presStyleCnt="3" custScaleX="171734" custLinFactNeighborX="-48277" custLinFactNeighborY="-31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E91AE9-8E42-4F49-90D3-4BAC274BF910}" type="pres">
      <dgm:prSet presAssocID="{FA355CDC-F469-40B4-A2C4-83AC44E08957}" presName="hierChild3" presStyleCnt="0"/>
      <dgm:spPr/>
    </dgm:pt>
    <dgm:pt modelId="{E29E9ECE-6C2D-441A-9FD2-2C1D70EE29F0}" type="pres">
      <dgm:prSet presAssocID="{03678ED7-94C7-4AB4-A4B5-39C19BEB9177}" presName="Name17" presStyleLbl="parChTrans1D3" presStyleIdx="0" presStyleCnt="3"/>
      <dgm:spPr/>
      <dgm:t>
        <a:bodyPr/>
        <a:lstStyle/>
        <a:p>
          <a:endParaRPr lang="ru-RU"/>
        </a:p>
      </dgm:t>
    </dgm:pt>
    <dgm:pt modelId="{692D5A81-30AA-4B4B-9FCB-E44AA62A57A7}" type="pres">
      <dgm:prSet presAssocID="{B4652DB9-7C78-4477-AE14-6660E7CF6FC2}" presName="hierRoot3" presStyleCnt="0"/>
      <dgm:spPr/>
    </dgm:pt>
    <dgm:pt modelId="{118AC0A7-A30A-4CAD-8BEC-F67E59478677}" type="pres">
      <dgm:prSet presAssocID="{B4652DB9-7C78-4477-AE14-6660E7CF6FC2}" presName="composite3" presStyleCnt="0"/>
      <dgm:spPr/>
    </dgm:pt>
    <dgm:pt modelId="{18A65A84-456D-4496-A2F9-7CED6247F4D3}" type="pres">
      <dgm:prSet presAssocID="{B4652DB9-7C78-4477-AE14-6660E7CF6FC2}" presName="background3" presStyleLbl="node3" presStyleIdx="0" presStyleCnt="3"/>
      <dgm:spPr/>
    </dgm:pt>
    <dgm:pt modelId="{8231DA3B-9247-4920-8C59-AC2121E1B14B}" type="pres">
      <dgm:prSet presAssocID="{B4652DB9-7C78-4477-AE14-6660E7CF6FC2}" presName="text3" presStyleLbl="fgAcc3" presStyleIdx="0" presStyleCnt="3" custScaleX="152322" custScaleY="50406" custLinFactNeighborX="-9648" custLinFactNeighborY="-187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27664F-5B45-432F-B473-7D3919ADC081}" type="pres">
      <dgm:prSet presAssocID="{B4652DB9-7C78-4477-AE14-6660E7CF6FC2}" presName="hierChild4" presStyleCnt="0"/>
      <dgm:spPr/>
    </dgm:pt>
    <dgm:pt modelId="{6B3FA9B8-4253-41B5-B265-A809A8AED504}" type="pres">
      <dgm:prSet presAssocID="{08293069-D988-44DE-8EFD-4FB30A6B8A8F}" presName="Name23" presStyleLbl="parChTrans1D4" presStyleIdx="0" presStyleCnt="4"/>
      <dgm:spPr/>
      <dgm:t>
        <a:bodyPr/>
        <a:lstStyle/>
        <a:p>
          <a:endParaRPr lang="ru-RU"/>
        </a:p>
      </dgm:t>
    </dgm:pt>
    <dgm:pt modelId="{E2F16010-94D4-4D05-8896-337C46ECB2F9}" type="pres">
      <dgm:prSet presAssocID="{0E027B94-68C2-4C9A-9A86-E1A2B8DBC92D}" presName="hierRoot4" presStyleCnt="0"/>
      <dgm:spPr/>
    </dgm:pt>
    <dgm:pt modelId="{FECB9DF3-FEC5-45D1-908B-CED87A787F9E}" type="pres">
      <dgm:prSet presAssocID="{0E027B94-68C2-4C9A-9A86-E1A2B8DBC92D}" presName="composite4" presStyleCnt="0"/>
      <dgm:spPr/>
    </dgm:pt>
    <dgm:pt modelId="{D15DCE17-58A9-4304-B6ED-A1122A945451}" type="pres">
      <dgm:prSet presAssocID="{0E027B94-68C2-4C9A-9A86-E1A2B8DBC92D}" presName="background4" presStyleLbl="node4" presStyleIdx="0" presStyleCnt="4"/>
      <dgm:spPr/>
    </dgm:pt>
    <dgm:pt modelId="{4294ECE7-B0DA-48E5-A986-3E0A908754C7}" type="pres">
      <dgm:prSet presAssocID="{0E027B94-68C2-4C9A-9A86-E1A2B8DBC92D}" presName="text4" presStyleLbl="fgAcc4" presStyleIdx="0" presStyleCnt="4" custScaleX="129119" custScaleY="59054" custLinFactNeighborX="-11543" custLinFactNeighborY="-461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52EE09-B74A-48BC-A7A1-6D75B718609A}" type="pres">
      <dgm:prSet presAssocID="{0E027B94-68C2-4C9A-9A86-E1A2B8DBC92D}" presName="hierChild5" presStyleCnt="0"/>
      <dgm:spPr/>
    </dgm:pt>
    <dgm:pt modelId="{20B47369-505E-4461-800C-AE430A272636}" type="pres">
      <dgm:prSet presAssocID="{7AAC4EA5-7847-4DB5-BEC7-E60F9C69BBAB}" presName="Name23" presStyleLbl="parChTrans1D4" presStyleIdx="1" presStyleCnt="4"/>
      <dgm:spPr/>
      <dgm:t>
        <a:bodyPr/>
        <a:lstStyle/>
        <a:p>
          <a:endParaRPr lang="ru-RU"/>
        </a:p>
      </dgm:t>
    </dgm:pt>
    <dgm:pt modelId="{FC3F9731-2799-46CE-9007-591291713A3C}" type="pres">
      <dgm:prSet presAssocID="{254CE3DF-1E85-43EC-988B-FA8F36417392}" presName="hierRoot4" presStyleCnt="0"/>
      <dgm:spPr/>
    </dgm:pt>
    <dgm:pt modelId="{B1B0DDC2-8FFF-44D8-830F-DF439A219D8B}" type="pres">
      <dgm:prSet presAssocID="{254CE3DF-1E85-43EC-988B-FA8F36417392}" presName="composite4" presStyleCnt="0"/>
      <dgm:spPr/>
    </dgm:pt>
    <dgm:pt modelId="{DE7A9CA1-D56A-4ADB-91BA-4F838EC59B8A}" type="pres">
      <dgm:prSet presAssocID="{254CE3DF-1E85-43EC-988B-FA8F36417392}" presName="background4" presStyleLbl="node4" presStyleIdx="1" presStyleCnt="4"/>
      <dgm:spPr/>
    </dgm:pt>
    <dgm:pt modelId="{D7DEDB81-F04C-4990-A810-9877AB6B0764}" type="pres">
      <dgm:prSet presAssocID="{254CE3DF-1E85-43EC-988B-FA8F36417392}" presName="text4" presStyleLbl="fgAcc4" presStyleIdx="1" presStyleCnt="4" custScaleX="160443" custScaleY="50073" custLinFactNeighborX="-30956" custLinFactNeighborY="-592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AD49772-A4FA-4722-8078-5CE3952B018D}" type="pres">
      <dgm:prSet presAssocID="{254CE3DF-1E85-43EC-988B-FA8F36417392}" presName="hierChild5" presStyleCnt="0"/>
      <dgm:spPr/>
    </dgm:pt>
    <dgm:pt modelId="{0BF947AC-0C99-4DF4-906D-0AB478A1F641}" type="pres">
      <dgm:prSet presAssocID="{8152435A-8166-49E4-9426-E47CDE3696D6}" presName="Name23" presStyleLbl="parChTrans1D4" presStyleIdx="2" presStyleCnt="4"/>
      <dgm:spPr/>
      <dgm:t>
        <a:bodyPr/>
        <a:lstStyle/>
        <a:p>
          <a:endParaRPr lang="ru-RU"/>
        </a:p>
      </dgm:t>
    </dgm:pt>
    <dgm:pt modelId="{E371C0B2-69DC-4FFD-ADA6-A60ECF2ADF7F}" type="pres">
      <dgm:prSet presAssocID="{B69C4A91-4692-4B4D-A35D-02B4D477BEB0}" presName="hierRoot4" presStyleCnt="0"/>
      <dgm:spPr/>
    </dgm:pt>
    <dgm:pt modelId="{18666B2F-5F59-4220-9944-4456FFE12CCC}" type="pres">
      <dgm:prSet presAssocID="{B69C4A91-4692-4B4D-A35D-02B4D477BEB0}" presName="composite4" presStyleCnt="0"/>
      <dgm:spPr/>
    </dgm:pt>
    <dgm:pt modelId="{CB5BC435-0903-4AAE-86D4-873B864CD543}" type="pres">
      <dgm:prSet presAssocID="{B69C4A91-4692-4B4D-A35D-02B4D477BEB0}" presName="background4" presStyleLbl="node4" presStyleIdx="2" presStyleCnt="4"/>
      <dgm:spPr/>
    </dgm:pt>
    <dgm:pt modelId="{7952FB88-6D15-4E8C-B69E-C5D4D532AD2C}" type="pres">
      <dgm:prSet presAssocID="{B69C4A91-4692-4B4D-A35D-02B4D477BEB0}" presName="text4" presStyleLbl="fgAcc4" presStyleIdx="2" presStyleCnt="4" custScaleX="162027" custScaleY="62114" custLinFactNeighborX="-30956" custLinFactNeighborY="-710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717FA6-5E6A-43E3-B824-35115CFFC234}" type="pres">
      <dgm:prSet presAssocID="{B69C4A91-4692-4B4D-A35D-02B4D477BEB0}" presName="hierChild5" presStyleCnt="0"/>
      <dgm:spPr/>
    </dgm:pt>
    <dgm:pt modelId="{A2E7C0E2-CB7B-434E-85CA-1F505741FE8A}" type="pres">
      <dgm:prSet presAssocID="{B9745239-DDC0-467F-87F7-5348E8E81CBE}" presName="Name10" presStyleLbl="parChTrans1D2" presStyleIdx="1" presStyleCnt="3"/>
      <dgm:spPr/>
      <dgm:t>
        <a:bodyPr/>
        <a:lstStyle/>
        <a:p>
          <a:endParaRPr lang="ru-RU"/>
        </a:p>
      </dgm:t>
    </dgm:pt>
    <dgm:pt modelId="{A4E5ACBA-FBA8-4C1B-B462-2DC725C566CE}" type="pres">
      <dgm:prSet presAssocID="{096FDB2B-7AE7-427B-B4D6-AFD8F0954478}" presName="hierRoot2" presStyleCnt="0"/>
      <dgm:spPr/>
    </dgm:pt>
    <dgm:pt modelId="{AD2ABE58-1FE9-43E0-BCA3-E0E4EF33571B}" type="pres">
      <dgm:prSet presAssocID="{096FDB2B-7AE7-427B-B4D6-AFD8F0954478}" presName="composite2" presStyleCnt="0"/>
      <dgm:spPr/>
    </dgm:pt>
    <dgm:pt modelId="{4C59A04F-F610-4FCF-B9BC-06E1AADFACFE}" type="pres">
      <dgm:prSet presAssocID="{096FDB2B-7AE7-427B-B4D6-AFD8F0954478}" presName="background2" presStyleLbl="node2" presStyleIdx="1" presStyleCnt="3"/>
      <dgm:spPr/>
    </dgm:pt>
    <dgm:pt modelId="{B2D5AB55-3D4F-4F83-BD74-9233C2104E7F}" type="pres">
      <dgm:prSet presAssocID="{096FDB2B-7AE7-427B-B4D6-AFD8F0954478}" presName="text2" presStyleLbl="fgAcc2" presStyleIdx="1" presStyleCnt="3" custScaleX="142659" custLinFactNeighborX="2139" custLinFactNeighborY="1244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D3FD06-EC4B-49B0-BCB0-9F217504370B}" type="pres">
      <dgm:prSet presAssocID="{096FDB2B-7AE7-427B-B4D6-AFD8F0954478}" presName="hierChild3" presStyleCnt="0"/>
      <dgm:spPr/>
    </dgm:pt>
    <dgm:pt modelId="{F7858F30-97E0-4395-965B-1BF6F2C4EE17}" type="pres">
      <dgm:prSet presAssocID="{1B3FA80D-8CC6-407E-9CF7-95B672567428}" presName="Name17" presStyleLbl="parChTrans1D3" presStyleIdx="1" presStyleCnt="3"/>
      <dgm:spPr/>
      <dgm:t>
        <a:bodyPr/>
        <a:lstStyle/>
        <a:p>
          <a:endParaRPr lang="ru-RU"/>
        </a:p>
      </dgm:t>
    </dgm:pt>
    <dgm:pt modelId="{97D2D611-8E9F-4DBE-9405-2A4307196992}" type="pres">
      <dgm:prSet presAssocID="{7B103B82-E8CF-4F4B-B0CD-75556EFB734B}" presName="hierRoot3" presStyleCnt="0"/>
      <dgm:spPr/>
    </dgm:pt>
    <dgm:pt modelId="{9CD1458C-BFC6-40C7-9C0F-6F86F484DACF}" type="pres">
      <dgm:prSet presAssocID="{7B103B82-E8CF-4F4B-B0CD-75556EFB734B}" presName="composite3" presStyleCnt="0"/>
      <dgm:spPr/>
    </dgm:pt>
    <dgm:pt modelId="{CEBAF1CD-DB13-4C53-9320-74526367B2FD}" type="pres">
      <dgm:prSet presAssocID="{7B103B82-E8CF-4F4B-B0CD-75556EFB734B}" presName="background3" presStyleLbl="node3" presStyleIdx="1" presStyleCnt="3"/>
      <dgm:spPr/>
    </dgm:pt>
    <dgm:pt modelId="{3B476A30-4FB4-495E-AABC-AA230F9635A1}" type="pres">
      <dgm:prSet presAssocID="{7B103B82-E8CF-4F4B-B0CD-75556EFB734B}" presName="text3" presStyleLbl="fgAcc3" presStyleIdx="1" presStyleCnt="3" custScaleX="134869" custLinFactNeighborX="-1756" custLinFactNeighborY="118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52A0A0-C2FA-416B-BECD-08341B199973}" type="pres">
      <dgm:prSet presAssocID="{7B103B82-E8CF-4F4B-B0CD-75556EFB734B}" presName="hierChild4" presStyleCnt="0"/>
      <dgm:spPr/>
    </dgm:pt>
    <dgm:pt modelId="{6E834B29-3451-4B65-9724-BD1ECCF4F450}" type="pres">
      <dgm:prSet presAssocID="{280A347A-ED4D-4EC8-B780-DB49A2AA658C}" presName="Name23" presStyleLbl="parChTrans1D4" presStyleIdx="3" presStyleCnt="4"/>
      <dgm:spPr/>
      <dgm:t>
        <a:bodyPr/>
        <a:lstStyle/>
        <a:p>
          <a:endParaRPr lang="ru-RU"/>
        </a:p>
      </dgm:t>
    </dgm:pt>
    <dgm:pt modelId="{B898A5B9-FD28-49D3-8B24-F30890812D65}" type="pres">
      <dgm:prSet presAssocID="{7CFEC587-41B5-4E74-AEA4-126D433828B7}" presName="hierRoot4" presStyleCnt="0"/>
      <dgm:spPr/>
    </dgm:pt>
    <dgm:pt modelId="{359C1929-708B-4C0B-9C36-2412AA1650A8}" type="pres">
      <dgm:prSet presAssocID="{7CFEC587-41B5-4E74-AEA4-126D433828B7}" presName="composite4" presStyleCnt="0"/>
      <dgm:spPr/>
    </dgm:pt>
    <dgm:pt modelId="{C7E0CE0F-B652-4FCA-8420-F4AF6EB31D8A}" type="pres">
      <dgm:prSet presAssocID="{7CFEC587-41B5-4E74-AEA4-126D433828B7}" presName="background4" presStyleLbl="node4" presStyleIdx="3" presStyleCnt="4"/>
      <dgm:spPr/>
    </dgm:pt>
    <dgm:pt modelId="{E224507B-56B6-47BC-A169-6F8B192627EB}" type="pres">
      <dgm:prSet presAssocID="{7CFEC587-41B5-4E74-AEA4-126D433828B7}" presName="text4" presStyleLbl="fgAcc4" presStyleIdx="3" presStyleCnt="4" custScaleX="162009" custLinFactNeighborX="-2746" custLinFactNeighborY="189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E25C4A-1A1C-48AE-A2C8-D9CC96CE38BF}" type="pres">
      <dgm:prSet presAssocID="{7CFEC587-41B5-4E74-AEA4-126D433828B7}" presName="hierChild5" presStyleCnt="0"/>
      <dgm:spPr/>
    </dgm:pt>
    <dgm:pt modelId="{3436F671-0D4E-4192-B969-E8E4D480B03D}" type="pres">
      <dgm:prSet presAssocID="{69871856-4EB9-44AD-BEEB-CC1323FEC095}" presName="Name10" presStyleLbl="parChTrans1D2" presStyleIdx="2" presStyleCnt="3"/>
      <dgm:spPr/>
      <dgm:t>
        <a:bodyPr/>
        <a:lstStyle/>
        <a:p>
          <a:endParaRPr lang="ru-RU"/>
        </a:p>
      </dgm:t>
    </dgm:pt>
    <dgm:pt modelId="{D8F35C60-DCBC-4056-B9FE-0045C1C53906}" type="pres">
      <dgm:prSet presAssocID="{EB5F7BA8-CA16-4F0D-9D3A-7CFA4891183F}" presName="hierRoot2" presStyleCnt="0"/>
      <dgm:spPr/>
    </dgm:pt>
    <dgm:pt modelId="{38549A62-BE0C-4B64-82FF-B74EF341F961}" type="pres">
      <dgm:prSet presAssocID="{EB5F7BA8-CA16-4F0D-9D3A-7CFA4891183F}" presName="composite2" presStyleCnt="0"/>
      <dgm:spPr/>
    </dgm:pt>
    <dgm:pt modelId="{F97393DD-2E1F-4225-90FE-4C684C5A7BB5}" type="pres">
      <dgm:prSet presAssocID="{EB5F7BA8-CA16-4F0D-9D3A-7CFA4891183F}" presName="background2" presStyleLbl="node2" presStyleIdx="2" presStyleCnt="3"/>
      <dgm:spPr/>
    </dgm:pt>
    <dgm:pt modelId="{A54D3BAA-EF3F-4C36-BA27-5603EB235536}" type="pres">
      <dgm:prSet presAssocID="{EB5F7BA8-CA16-4F0D-9D3A-7CFA4891183F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88F7E8-34BC-4466-93F7-653F08DDF02D}" type="pres">
      <dgm:prSet presAssocID="{EB5F7BA8-CA16-4F0D-9D3A-7CFA4891183F}" presName="hierChild3" presStyleCnt="0"/>
      <dgm:spPr/>
    </dgm:pt>
    <dgm:pt modelId="{5BFFE0A3-2524-4C5F-B8E2-9BDD58517851}" type="pres">
      <dgm:prSet presAssocID="{2D9083B9-98D0-47D7-8514-44E64334F920}" presName="Name17" presStyleLbl="parChTrans1D3" presStyleIdx="2" presStyleCnt="3"/>
      <dgm:spPr/>
      <dgm:t>
        <a:bodyPr/>
        <a:lstStyle/>
        <a:p>
          <a:endParaRPr lang="ru-RU"/>
        </a:p>
      </dgm:t>
    </dgm:pt>
    <dgm:pt modelId="{A89CA9EF-AA07-45FC-B9FD-E0F9AE060CBF}" type="pres">
      <dgm:prSet presAssocID="{FAFC05DF-116F-4E0C-A984-6ABB31417FC0}" presName="hierRoot3" presStyleCnt="0"/>
      <dgm:spPr/>
    </dgm:pt>
    <dgm:pt modelId="{27AA39F1-7EEF-49D5-96E2-E0EAAE6AB006}" type="pres">
      <dgm:prSet presAssocID="{FAFC05DF-116F-4E0C-A984-6ABB31417FC0}" presName="composite3" presStyleCnt="0"/>
      <dgm:spPr/>
    </dgm:pt>
    <dgm:pt modelId="{228D3176-B20C-4679-BCC5-5C04CB1CA378}" type="pres">
      <dgm:prSet presAssocID="{FAFC05DF-116F-4E0C-A984-6ABB31417FC0}" presName="background3" presStyleLbl="node3" presStyleIdx="2" presStyleCnt="3"/>
      <dgm:spPr/>
    </dgm:pt>
    <dgm:pt modelId="{9BF94340-D269-4C76-87CE-2D9A5E7307EB}" type="pres">
      <dgm:prSet presAssocID="{FAFC05DF-116F-4E0C-A984-6ABB31417FC0}" presName="text3" presStyleLbl="fgAcc3" presStyleIdx="2" presStyleCnt="3" custScaleX="191191" custScaleY="175141" custLinFactNeighborX="2265" custLinFactNeighborY="-34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E749C5-64E1-4FB8-9E61-D905CD44EE9C}" type="pres">
      <dgm:prSet presAssocID="{FAFC05DF-116F-4E0C-A984-6ABB31417FC0}" presName="hierChild4" presStyleCnt="0"/>
      <dgm:spPr/>
    </dgm:pt>
  </dgm:ptLst>
  <dgm:cxnLst>
    <dgm:cxn modelId="{D098B0CD-BC6A-4254-918D-CE37718B41EE}" type="presOf" srcId="{B69C4A91-4692-4B4D-A35D-02B4D477BEB0}" destId="{7952FB88-6D15-4E8C-B69E-C5D4D532AD2C}" srcOrd="0" destOrd="0" presId="urn:microsoft.com/office/officeart/2005/8/layout/hierarchy1"/>
    <dgm:cxn modelId="{DB05CA8F-6481-48D5-88CB-8019C33BB078}" type="presOf" srcId="{FA355CDC-F469-40B4-A2C4-83AC44E08957}" destId="{8569C643-CBA4-4D58-882D-50C521DAC34D}" srcOrd="0" destOrd="0" presId="urn:microsoft.com/office/officeart/2005/8/layout/hierarchy1"/>
    <dgm:cxn modelId="{BF6667DF-3551-4F41-9CB9-DBDF62CB166E}" srcId="{096FDB2B-7AE7-427B-B4D6-AFD8F0954478}" destId="{7B103B82-E8CF-4F4B-B0CD-75556EFB734B}" srcOrd="0" destOrd="0" parTransId="{1B3FA80D-8CC6-407E-9CF7-95B672567428}" sibTransId="{85AC3BE1-E824-433A-84DB-D493BE4BE894}"/>
    <dgm:cxn modelId="{D688BBFD-9C98-4B4D-91B7-75F1A02808CF}" type="presOf" srcId="{0E027B94-68C2-4C9A-9A86-E1A2B8DBC92D}" destId="{4294ECE7-B0DA-48E5-A986-3E0A908754C7}" srcOrd="0" destOrd="0" presId="urn:microsoft.com/office/officeart/2005/8/layout/hierarchy1"/>
    <dgm:cxn modelId="{DAAF37DF-DA74-4322-B4D0-BF162A98ECCB}" srcId="{065470D0-09C5-489E-A64D-7EC3DCD31E65}" destId="{EB5F7BA8-CA16-4F0D-9D3A-7CFA4891183F}" srcOrd="2" destOrd="0" parTransId="{69871856-4EB9-44AD-BEEB-CC1323FEC095}" sibTransId="{438EE272-6482-4737-8E04-1679A0FAFF98}"/>
    <dgm:cxn modelId="{06040CE3-AE2E-4AB7-BC27-6EB42E94C791}" type="presOf" srcId="{69871856-4EB9-44AD-BEEB-CC1323FEC095}" destId="{3436F671-0D4E-4192-B969-E8E4D480B03D}" srcOrd="0" destOrd="0" presId="urn:microsoft.com/office/officeart/2005/8/layout/hierarchy1"/>
    <dgm:cxn modelId="{52359EFF-0916-4DBA-B07C-F22AFCC7FB96}" srcId="{B4652DB9-7C78-4477-AE14-6660E7CF6FC2}" destId="{0E027B94-68C2-4C9A-9A86-E1A2B8DBC92D}" srcOrd="0" destOrd="0" parTransId="{08293069-D988-44DE-8EFD-4FB30A6B8A8F}" sibTransId="{46A1163F-E57F-4836-9DA5-2DC64F138BCE}"/>
    <dgm:cxn modelId="{107ADA81-67EE-47B8-B215-76C417333B59}" srcId="{254CE3DF-1E85-43EC-988B-FA8F36417392}" destId="{B69C4A91-4692-4B4D-A35D-02B4D477BEB0}" srcOrd="0" destOrd="0" parTransId="{8152435A-8166-49E4-9426-E47CDE3696D6}" sibTransId="{AC948855-3500-4AF1-9151-A7D81EE2CC40}"/>
    <dgm:cxn modelId="{385158B1-51DD-4D2B-A5BD-160745DEB66E}" type="presOf" srcId="{08293069-D988-44DE-8EFD-4FB30A6B8A8F}" destId="{6B3FA9B8-4253-41B5-B265-A809A8AED504}" srcOrd="0" destOrd="0" presId="urn:microsoft.com/office/officeart/2005/8/layout/hierarchy1"/>
    <dgm:cxn modelId="{7BCC14FA-E41E-4EED-8C7B-4E9251B242E2}" srcId="{0E027B94-68C2-4C9A-9A86-E1A2B8DBC92D}" destId="{254CE3DF-1E85-43EC-988B-FA8F36417392}" srcOrd="0" destOrd="0" parTransId="{7AAC4EA5-7847-4DB5-BEC7-E60F9C69BBAB}" sibTransId="{F8088083-7DBF-4F86-9F17-F70A6D122453}"/>
    <dgm:cxn modelId="{7E65A59E-4583-43FD-A9A2-E5BF14C9B05C}" type="presOf" srcId="{1B3FA80D-8CC6-407E-9CF7-95B672567428}" destId="{F7858F30-97E0-4395-965B-1BF6F2C4EE17}" srcOrd="0" destOrd="0" presId="urn:microsoft.com/office/officeart/2005/8/layout/hierarchy1"/>
    <dgm:cxn modelId="{589A96F5-69EF-4443-9A62-C45F908B94E0}" srcId="{7B103B82-E8CF-4F4B-B0CD-75556EFB734B}" destId="{7CFEC587-41B5-4E74-AEA4-126D433828B7}" srcOrd="0" destOrd="0" parTransId="{280A347A-ED4D-4EC8-B780-DB49A2AA658C}" sibTransId="{E7AF083D-E4A2-4C43-A859-744F4101CFBC}"/>
    <dgm:cxn modelId="{43663C10-37B7-4920-9A2B-F86FFF705F06}" type="presOf" srcId="{97C03BF9-EDF1-4126-ACB5-6114989F8009}" destId="{4A06FE8E-F832-46E5-95BD-2A16AEE4EE6E}" srcOrd="0" destOrd="0" presId="urn:microsoft.com/office/officeart/2005/8/layout/hierarchy1"/>
    <dgm:cxn modelId="{A49AC81D-0531-452C-918D-3604EA616DA5}" srcId="{065470D0-09C5-489E-A64D-7EC3DCD31E65}" destId="{FA355CDC-F469-40B4-A2C4-83AC44E08957}" srcOrd="0" destOrd="0" parTransId="{97C03BF9-EDF1-4126-ACB5-6114989F8009}" sibTransId="{4BF1C765-D62C-4B70-9CAA-7EB24CC438CC}"/>
    <dgm:cxn modelId="{2B9AFFC1-E9B6-4903-830B-D8EF836AD85B}" type="presOf" srcId="{254CE3DF-1E85-43EC-988B-FA8F36417392}" destId="{D7DEDB81-F04C-4990-A810-9877AB6B0764}" srcOrd="0" destOrd="0" presId="urn:microsoft.com/office/officeart/2005/8/layout/hierarchy1"/>
    <dgm:cxn modelId="{D2C2EEC9-0576-4B66-8269-E60E5CB2D22F}" type="presOf" srcId="{2D9083B9-98D0-47D7-8514-44E64334F920}" destId="{5BFFE0A3-2524-4C5F-B8E2-9BDD58517851}" srcOrd="0" destOrd="0" presId="urn:microsoft.com/office/officeart/2005/8/layout/hierarchy1"/>
    <dgm:cxn modelId="{4C72C81C-6C4A-4372-ACF5-23523D8B95F5}" type="presOf" srcId="{8152435A-8166-49E4-9426-E47CDE3696D6}" destId="{0BF947AC-0C99-4DF4-906D-0AB478A1F641}" srcOrd="0" destOrd="0" presId="urn:microsoft.com/office/officeart/2005/8/layout/hierarchy1"/>
    <dgm:cxn modelId="{86AB0085-AA2D-43B0-8690-F0BE65C14C8C}" type="presOf" srcId="{DDFBBE7D-3DF7-4456-A06D-6D019A16BBB2}" destId="{D3E8AEAA-6AE7-49D1-84AA-CD3BC5AADC88}" srcOrd="0" destOrd="0" presId="urn:microsoft.com/office/officeart/2005/8/layout/hierarchy1"/>
    <dgm:cxn modelId="{0718776C-F295-48FC-9470-C996778FCAFD}" type="presOf" srcId="{03678ED7-94C7-4AB4-A4B5-39C19BEB9177}" destId="{E29E9ECE-6C2D-441A-9FD2-2C1D70EE29F0}" srcOrd="0" destOrd="0" presId="urn:microsoft.com/office/officeart/2005/8/layout/hierarchy1"/>
    <dgm:cxn modelId="{E3C9D5A9-5688-4937-BF99-31ECF00641ED}" srcId="{DDFBBE7D-3DF7-4456-A06D-6D019A16BBB2}" destId="{065470D0-09C5-489E-A64D-7EC3DCD31E65}" srcOrd="0" destOrd="0" parTransId="{FDDD9377-0C89-4235-8FB9-66BFDEE94EA2}" sibTransId="{1E5A38D3-FFF0-4A29-8256-5CFC9387A593}"/>
    <dgm:cxn modelId="{4CEC217F-4576-490B-9873-013FFC21C76A}" type="presOf" srcId="{B9745239-DDC0-467F-87F7-5348E8E81CBE}" destId="{A2E7C0E2-CB7B-434E-85CA-1F505741FE8A}" srcOrd="0" destOrd="0" presId="urn:microsoft.com/office/officeart/2005/8/layout/hierarchy1"/>
    <dgm:cxn modelId="{3DA17075-D19B-401F-AAEB-02DF3B8D7BDD}" type="presOf" srcId="{280A347A-ED4D-4EC8-B780-DB49A2AA658C}" destId="{6E834B29-3451-4B65-9724-BD1ECCF4F450}" srcOrd="0" destOrd="0" presId="urn:microsoft.com/office/officeart/2005/8/layout/hierarchy1"/>
    <dgm:cxn modelId="{22E97DD3-5AAF-411F-9C68-F3AD325B88AC}" type="presOf" srcId="{EB5F7BA8-CA16-4F0D-9D3A-7CFA4891183F}" destId="{A54D3BAA-EF3F-4C36-BA27-5603EB235536}" srcOrd="0" destOrd="0" presId="urn:microsoft.com/office/officeart/2005/8/layout/hierarchy1"/>
    <dgm:cxn modelId="{7C03CB07-7522-4F2D-AEA2-89375001DE52}" srcId="{065470D0-09C5-489E-A64D-7EC3DCD31E65}" destId="{096FDB2B-7AE7-427B-B4D6-AFD8F0954478}" srcOrd="1" destOrd="0" parTransId="{B9745239-DDC0-467F-87F7-5348E8E81CBE}" sibTransId="{067DAC75-B6A0-4981-8BC0-F966B6573162}"/>
    <dgm:cxn modelId="{D80CA703-E7DC-4D94-821B-44F153F7B10F}" type="presOf" srcId="{096FDB2B-7AE7-427B-B4D6-AFD8F0954478}" destId="{B2D5AB55-3D4F-4F83-BD74-9233C2104E7F}" srcOrd="0" destOrd="0" presId="urn:microsoft.com/office/officeart/2005/8/layout/hierarchy1"/>
    <dgm:cxn modelId="{F7F93890-7EB3-4006-9814-2201D88255E6}" type="presOf" srcId="{065470D0-09C5-489E-A64D-7EC3DCD31E65}" destId="{B3ABF647-BA5B-4A58-BD33-202F42ECBC88}" srcOrd="0" destOrd="0" presId="urn:microsoft.com/office/officeart/2005/8/layout/hierarchy1"/>
    <dgm:cxn modelId="{5E235C63-1755-4FF6-B821-E05C6402812A}" type="presOf" srcId="{7AAC4EA5-7847-4DB5-BEC7-E60F9C69BBAB}" destId="{20B47369-505E-4461-800C-AE430A272636}" srcOrd="0" destOrd="0" presId="urn:microsoft.com/office/officeart/2005/8/layout/hierarchy1"/>
    <dgm:cxn modelId="{DF2AE912-DBE3-4840-960A-F721C3262D76}" type="presOf" srcId="{7CFEC587-41B5-4E74-AEA4-126D433828B7}" destId="{E224507B-56B6-47BC-A169-6F8B192627EB}" srcOrd="0" destOrd="0" presId="urn:microsoft.com/office/officeart/2005/8/layout/hierarchy1"/>
    <dgm:cxn modelId="{290E41DA-B9FA-43CF-B211-7ED8E60A14B4}" type="presOf" srcId="{B4652DB9-7C78-4477-AE14-6660E7CF6FC2}" destId="{8231DA3B-9247-4920-8C59-AC2121E1B14B}" srcOrd="0" destOrd="0" presId="urn:microsoft.com/office/officeart/2005/8/layout/hierarchy1"/>
    <dgm:cxn modelId="{0560C560-1B5D-4B61-8A1C-14E3E66F5DEB}" srcId="{FA355CDC-F469-40B4-A2C4-83AC44E08957}" destId="{B4652DB9-7C78-4477-AE14-6660E7CF6FC2}" srcOrd="0" destOrd="0" parTransId="{03678ED7-94C7-4AB4-A4B5-39C19BEB9177}" sibTransId="{C6B2F96A-B262-4D2C-9A95-24D42F85C2F0}"/>
    <dgm:cxn modelId="{88B3C4A2-BB73-4909-86D9-40011689BDC6}" srcId="{EB5F7BA8-CA16-4F0D-9D3A-7CFA4891183F}" destId="{FAFC05DF-116F-4E0C-A984-6ABB31417FC0}" srcOrd="0" destOrd="0" parTransId="{2D9083B9-98D0-47D7-8514-44E64334F920}" sibTransId="{AEF6345D-9E13-41EF-9268-E9047C74AFFB}"/>
    <dgm:cxn modelId="{C6467B11-64BB-4529-AE8C-1BFE5B20DCBA}" type="presOf" srcId="{FAFC05DF-116F-4E0C-A984-6ABB31417FC0}" destId="{9BF94340-D269-4C76-87CE-2D9A5E7307EB}" srcOrd="0" destOrd="0" presId="urn:microsoft.com/office/officeart/2005/8/layout/hierarchy1"/>
    <dgm:cxn modelId="{AB079127-1959-4872-9B78-3AAC15DE6D2D}" type="presOf" srcId="{7B103B82-E8CF-4F4B-B0CD-75556EFB734B}" destId="{3B476A30-4FB4-495E-AABC-AA230F9635A1}" srcOrd="0" destOrd="0" presId="urn:microsoft.com/office/officeart/2005/8/layout/hierarchy1"/>
    <dgm:cxn modelId="{08514748-B795-4983-BC20-625FFA78EA51}" type="presParOf" srcId="{D3E8AEAA-6AE7-49D1-84AA-CD3BC5AADC88}" destId="{A5DBE980-DA6D-4886-86D3-E9EBC2016299}" srcOrd="0" destOrd="0" presId="urn:microsoft.com/office/officeart/2005/8/layout/hierarchy1"/>
    <dgm:cxn modelId="{39BC7503-12FF-4735-8D41-8000CD70E939}" type="presParOf" srcId="{A5DBE980-DA6D-4886-86D3-E9EBC2016299}" destId="{94837A7A-54AF-41B9-8911-4E9F5C2F25F0}" srcOrd="0" destOrd="0" presId="urn:microsoft.com/office/officeart/2005/8/layout/hierarchy1"/>
    <dgm:cxn modelId="{596459D5-C24D-4C82-8E01-C210056AB166}" type="presParOf" srcId="{94837A7A-54AF-41B9-8911-4E9F5C2F25F0}" destId="{C842F657-56C8-4A40-BFBD-4A36AE549A8D}" srcOrd="0" destOrd="0" presId="urn:microsoft.com/office/officeart/2005/8/layout/hierarchy1"/>
    <dgm:cxn modelId="{A5E37565-C045-4F3C-8795-009CE0806574}" type="presParOf" srcId="{94837A7A-54AF-41B9-8911-4E9F5C2F25F0}" destId="{B3ABF647-BA5B-4A58-BD33-202F42ECBC88}" srcOrd="1" destOrd="0" presId="urn:microsoft.com/office/officeart/2005/8/layout/hierarchy1"/>
    <dgm:cxn modelId="{D8AF7FDD-1306-4E49-B164-7E434B8B105D}" type="presParOf" srcId="{A5DBE980-DA6D-4886-86D3-E9EBC2016299}" destId="{32CDA436-DADC-42C7-917F-551B07E73DE4}" srcOrd="1" destOrd="0" presId="urn:microsoft.com/office/officeart/2005/8/layout/hierarchy1"/>
    <dgm:cxn modelId="{32259A49-6F06-4CC1-927B-E75C8E3BC3E8}" type="presParOf" srcId="{32CDA436-DADC-42C7-917F-551B07E73DE4}" destId="{4A06FE8E-F832-46E5-95BD-2A16AEE4EE6E}" srcOrd="0" destOrd="0" presId="urn:microsoft.com/office/officeart/2005/8/layout/hierarchy1"/>
    <dgm:cxn modelId="{486514AC-02F5-4C2B-A4C3-6F192A94036F}" type="presParOf" srcId="{32CDA436-DADC-42C7-917F-551B07E73DE4}" destId="{24530234-73AB-43A5-A996-E90A5929A33C}" srcOrd="1" destOrd="0" presId="urn:microsoft.com/office/officeart/2005/8/layout/hierarchy1"/>
    <dgm:cxn modelId="{B604E27B-C2EB-457C-BFB1-16A90EE75A8F}" type="presParOf" srcId="{24530234-73AB-43A5-A996-E90A5929A33C}" destId="{E9E2F352-E0CE-4DB9-83A1-0BC092373C8E}" srcOrd="0" destOrd="0" presId="urn:microsoft.com/office/officeart/2005/8/layout/hierarchy1"/>
    <dgm:cxn modelId="{1C02E2DD-821C-4A9F-AC59-CC03DCA35C4A}" type="presParOf" srcId="{E9E2F352-E0CE-4DB9-83A1-0BC092373C8E}" destId="{31BAB36C-7B39-40AC-9889-27E3DD1EA19B}" srcOrd="0" destOrd="0" presId="urn:microsoft.com/office/officeart/2005/8/layout/hierarchy1"/>
    <dgm:cxn modelId="{3E0B5C37-3564-4AC6-97C5-2DC5D8A265CF}" type="presParOf" srcId="{E9E2F352-E0CE-4DB9-83A1-0BC092373C8E}" destId="{8569C643-CBA4-4D58-882D-50C521DAC34D}" srcOrd="1" destOrd="0" presId="urn:microsoft.com/office/officeart/2005/8/layout/hierarchy1"/>
    <dgm:cxn modelId="{82C723B0-9F2A-484E-9E94-43BA2DCECD13}" type="presParOf" srcId="{24530234-73AB-43A5-A996-E90A5929A33C}" destId="{1EE91AE9-8E42-4F49-90D3-4BAC274BF910}" srcOrd="1" destOrd="0" presId="urn:microsoft.com/office/officeart/2005/8/layout/hierarchy1"/>
    <dgm:cxn modelId="{6FBDEF7A-8124-4CEF-ABCA-A66B6BC6B7ED}" type="presParOf" srcId="{1EE91AE9-8E42-4F49-90D3-4BAC274BF910}" destId="{E29E9ECE-6C2D-441A-9FD2-2C1D70EE29F0}" srcOrd="0" destOrd="0" presId="urn:microsoft.com/office/officeart/2005/8/layout/hierarchy1"/>
    <dgm:cxn modelId="{3C8AB2B5-BE32-4B07-814E-6966798BA0CA}" type="presParOf" srcId="{1EE91AE9-8E42-4F49-90D3-4BAC274BF910}" destId="{692D5A81-30AA-4B4B-9FCB-E44AA62A57A7}" srcOrd="1" destOrd="0" presId="urn:microsoft.com/office/officeart/2005/8/layout/hierarchy1"/>
    <dgm:cxn modelId="{3DDE6A70-6319-4798-A19A-F5107F224A7B}" type="presParOf" srcId="{692D5A81-30AA-4B4B-9FCB-E44AA62A57A7}" destId="{118AC0A7-A30A-4CAD-8BEC-F67E59478677}" srcOrd="0" destOrd="0" presId="urn:microsoft.com/office/officeart/2005/8/layout/hierarchy1"/>
    <dgm:cxn modelId="{8D7427A2-3506-47E7-9530-D4303E6A5398}" type="presParOf" srcId="{118AC0A7-A30A-4CAD-8BEC-F67E59478677}" destId="{18A65A84-456D-4496-A2F9-7CED6247F4D3}" srcOrd="0" destOrd="0" presId="urn:microsoft.com/office/officeart/2005/8/layout/hierarchy1"/>
    <dgm:cxn modelId="{26B2CA79-3809-42F5-930F-52CE77B62B6E}" type="presParOf" srcId="{118AC0A7-A30A-4CAD-8BEC-F67E59478677}" destId="{8231DA3B-9247-4920-8C59-AC2121E1B14B}" srcOrd="1" destOrd="0" presId="urn:microsoft.com/office/officeart/2005/8/layout/hierarchy1"/>
    <dgm:cxn modelId="{D224A45C-8680-44B9-9635-6AFA9BC8D499}" type="presParOf" srcId="{692D5A81-30AA-4B4B-9FCB-E44AA62A57A7}" destId="{8E27664F-5B45-432F-B473-7D3919ADC081}" srcOrd="1" destOrd="0" presId="urn:microsoft.com/office/officeart/2005/8/layout/hierarchy1"/>
    <dgm:cxn modelId="{AD3EB881-64F9-4488-AE2D-33EBF5D10DFE}" type="presParOf" srcId="{8E27664F-5B45-432F-B473-7D3919ADC081}" destId="{6B3FA9B8-4253-41B5-B265-A809A8AED504}" srcOrd="0" destOrd="0" presId="urn:microsoft.com/office/officeart/2005/8/layout/hierarchy1"/>
    <dgm:cxn modelId="{0D00DEFA-36B2-4D8B-885D-CA2A154E2025}" type="presParOf" srcId="{8E27664F-5B45-432F-B473-7D3919ADC081}" destId="{E2F16010-94D4-4D05-8896-337C46ECB2F9}" srcOrd="1" destOrd="0" presId="urn:microsoft.com/office/officeart/2005/8/layout/hierarchy1"/>
    <dgm:cxn modelId="{3E4DAD09-33F8-4436-864C-C905576BB73F}" type="presParOf" srcId="{E2F16010-94D4-4D05-8896-337C46ECB2F9}" destId="{FECB9DF3-FEC5-45D1-908B-CED87A787F9E}" srcOrd="0" destOrd="0" presId="urn:microsoft.com/office/officeart/2005/8/layout/hierarchy1"/>
    <dgm:cxn modelId="{FD2944CC-A201-460D-9FFB-010D3117CBAF}" type="presParOf" srcId="{FECB9DF3-FEC5-45D1-908B-CED87A787F9E}" destId="{D15DCE17-58A9-4304-B6ED-A1122A945451}" srcOrd="0" destOrd="0" presId="urn:microsoft.com/office/officeart/2005/8/layout/hierarchy1"/>
    <dgm:cxn modelId="{D1906489-0193-424A-9DDE-8E42D0816D38}" type="presParOf" srcId="{FECB9DF3-FEC5-45D1-908B-CED87A787F9E}" destId="{4294ECE7-B0DA-48E5-A986-3E0A908754C7}" srcOrd="1" destOrd="0" presId="urn:microsoft.com/office/officeart/2005/8/layout/hierarchy1"/>
    <dgm:cxn modelId="{E1E93CE9-9D7D-4964-AA08-D1851B1C920A}" type="presParOf" srcId="{E2F16010-94D4-4D05-8896-337C46ECB2F9}" destId="{4A52EE09-B74A-48BC-A7A1-6D75B718609A}" srcOrd="1" destOrd="0" presId="urn:microsoft.com/office/officeart/2005/8/layout/hierarchy1"/>
    <dgm:cxn modelId="{B9E9F4EE-3276-4D71-B725-AACF73AC8BBC}" type="presParOf" srcId="{4A52EE09-B74A-48BC-A7A1-6D75B718609A}" destId="{20B47369-505E-4461-800C-AE430A272636}" srcOrd="0" destOrd="0" presId="urn:microsoft.com/office/officeart/2005/8/layout/hierarchy1"/>
    <dgm:cxn modelId="{F155A167-ABA9-4B52-8FEA-63E9DA7F6983}" type="presParOf" srcId="{4A52EE09-B74A-48BC-A7A1-6D75B718609A}" destId="{FC3F9731-2799-46CE-9007-591291713A3C}" srcOrd="1" destOrd="0" presId="urn:microsoft.com/office/officeart/2005/8/layout/hierarchy1"/>
    <dgm:cxn modelId="{24751AF8-D9E1-4C20-BA41-B836D2C47061}" type="presParOf" srcId="{FC3F9731-2799-46CE-9007-591291713A3C}" destId="{B1B0DDC2-8FFF-44D8-830F-DF439A219D8B}" srcOrd="0" destOrd="0" presId="urn:microsoft.com/office/officeart/2005/8/layout/hierarchy1"/>
    <dgm:cxn modelId="{C943889A-C488-4B43-821E-EF0B76DD3A9F}" type="presParOf" srcId="{B1B0DDC2-8FFF-44D8-830F-DF439A219D8B}" destId="{DE7A9CA1-D56A-4ADB-91BA-4F838EC59B8A}" srcOrd="0" destOrd="0" presId="urn:microsoft.com/office/officeart/2005/8/layout/hierarchy1"/>
    <dgm:cxn modelId="{E3846E18-9D3F-45BF-84F0-E722461D6952}" type="presParOf" srcId="{B1B0DDC2-8FFF-44D8-830F-DF439A219D8B}" destId="{D7DEDB81-F04C-4990-A810-9877AB6B0764}" srcOrd="1" destOrd="0" presId="urn:microsoft.com/office/officeart/2005/8/layout/hierarchy1"/>
    <dgm:cxn modelId="{518C80C3-F98A-4B82-BC49-8529858AEA3E}" type="presParOf" srcId="{FC3F9731-2799-46CE-9007-591291713A3C}" destId="{AAD49772-A4FA-4722-8078-5CE3952B018D}" srcOrd="1" destOrd="0" presId="urn:microsoft.com/office/officeart/2005/8/layout/hierarchy1"/>
    <dgm:cxn modelId="{6087536E-DEC2-485A-942B-87916AFD6DB0}" type="presParOf" srcId="{AAD49772-A4FA-4722-8078-5CE3952B018D}" destId="{0BF947AC-0C99-4DF4-906D-0AB478A1F641}" srcOrd="0" destOrd="0" presId="urn:microsoft.com/office/officeart/2005/8/layout/hierarchy1"/>
    <dgm:cxn modelId="{49EDAB46-1504-41DB-8188-E34AEAAF13D5}" type="presParOf" srcId="{AAD49772-A4FA-4722-8078-5CE3952B018D}" destId="{E371C0B2-69DC-4FFD-ADA6-A60ECF2ADF7F}" srcOrd="1" destOrd="0" presId="urn:microsoft.com/office/officeart/2005/8/layout/hierarchy1"/>
    <dgm:cxn modelId="{545163E2-E86A-4D55-AF04-CC87E14865BB}" type="presParOf" srcId="{E371C0B2-69DC-4FFD-ADA6-A60ECF2ADF7F}" destId="{18666B2F-5F59-4220-9944-4456FFE12CCC}" srcOrd="0" destOrd="0" presId="urn:microsoft.com/office/officeart/2005/8/layout/hierarchy1"/>
    <dgm:cxn modelId="{ECAAE080-E2E7-4E6B-8E20-57B5FC0EEF98}" type="presParOf" srcId="{18666B2F-5F59-4220-9944-4456FFE12CCC}" destId="{CB5BC435-0903-4AAE-86D4-873B864CD543}" srcOrd="0" destOrd="0" presId="urn:microsoft.com/office/officeart/2005/8/layout/hierarchy1"/>
    <dgm:cxn modelId="{A50512D8-A991-48EE-9D3F-A4A197DFA635}" type="presParOf" srcId="{18666B2F-5F59-4220-9944-4456FFE12CCC}" destId="{7952FB88-6D15-4E8C-B69E-C5D4D532AD2C}" srcOrd="1" destOrd="0" presId="urn:microsoft.com/office/officeart/2005/8/layout/hierarchy1"/>
    <dgm:cxn modelId="{D9D0E398-1D38-40CD-AC37-28F9862422DF}" type="presParOf" srcId="{E371C0B2-69DC-4FFD-ADA6-A60ECF2ADF7F}" destId="{C3717FA6-5E6A-43E3-B824-35115CFFC234}" srcOrd="1" destOrd="0" presId="urn:microsoft.com/office/officeart/2005/8/layout/hierarchy1"/>
    <dgm:cxn modelId="{CEF35BA4-1AC0-4F3A-9DB2-0B71917A67BA}" type="presParOf" srcId="{32CDA436-DADC-42C7-917F-551B07E73DE4}" destId="{A2E7C0E2-CB7B-434E-85CA-1F505741FE8A}" srcOrd="2" destOrd="0" presId="urn:microsoft.com/office/officeart/2005/8/layout/hierarchy1"/>
    <dgm:cxn modelId="{13CE7A90-7073-4369-A456-4675AD4A984E}" type="presParOf" srcId="{32CDA436-DADC-42C7-917F-551B07E73DE4}" destId="{A4E5ACBA-FBA8-4C1B-B462-2DC725C566CE}" srcOrd="3" destOrd="0" presId="urn:microsoft.com/office/officeart/2005/8/layout/hierarchy1"/>
    <dgm:cxn modelId="{7A889F47-8EB3-45C5-833C-7E84691107CB}" type="presParOf" srcId="{A4E5ACBA-FBA8-4C1B-B462-2DC725C566CE}" destId="{AD2ABE58-1FE9-43E0-BCA3-E0E4EF33571B}" srcOrd="0" destOrd="0" presId="urn:microsoft.com/office/officeart/2005/8/layout/hierarchy1"/>
    <dgm:cxn modelId="{5F99D528-6F3A-4A4C-B84A-9CE7477EDE29}" type="presParOf" srcId="{AD2ABE58-1FE9-43E0-BCA3-E0E4EF33571B}" destId="{4C59A04F-F610-4FCF-B9BC-06E1AADFACFE}" srcOrd="0" destOrd="0" presId="urn:microsoft.com/office/officeart/2005/8/layout/hierarchy1"/>
    <dgm:cxn modelId="{431C3325-38C0-42A5-A6C8-A5EC90F092F4}" type="presParOf" srcId="{AD2ABE58-1FE9-43E0-BCA3-E0E4EF33571B}" destId="{B2D5AB55-3D4F-4F83-BD74-9233C2104E7F}" srcOrd="1" destOrd="0" presId="urn:microsoft.com/office/officeart/2005/8/layout/hierarchy1"/>
    <dgm:cxn modelId="{8C013F80-1163-4606-BD53-BA73E3BFE8A4}" type="presParOf" srcId="{A4E5ACBA-FBA8-4C1B-B462-2DC725C566CE}" destId="{50D3FD06-EC4B-49B0-BCB0-9F217504370B}" srcOrd="1" destOrd="0" presId="urn:microsoft.com/office/officeart/2005/8/layout/hierarchy1"/>
    <dgm:cxn modelId="{DEB6BFCE-0ACE-40B5-AFA7-EF793A90BDE7}" type="presParOf" srcId="{50D3FD06-EC4B-49B0-BCB0-9F217504370B}" destId="{F7858F30-97E0-4395-965B-1BF6F2C4EE17}" srcOrd="0" destOrd="0" presId="urn:microsoft.com/office/officeart/2005/8/layout/hierarchy1"/>
    <dgm:cxn modelId="{16A198F2-FF54-4F27-98BF-9CA0DA42BC51}" type="presParOf" srcId="{50D3FD06-EC4B-49B0-BCB0-9F217504370B}" destId="{97D2D611-8E9F-4DBE-9405-2A4307196992}" srcOrd="1" destOrd="0" presId="urn:microsoft.com/office/officeart/2005/8/layout/hierarchy1"/>
    <dgm:cxn modelId="{4FFA152B-83C6-4E00-8678-059FC370AD75}" type="presParOf" srcId="{97D2D611-8E9F-4DBE-9405-2A4307196992}" destId="{9CD1458C-BFC6-40C7-9C0F-6F86F484DACF}" srcOrd="0" destOrd="0" presId="urn:microsoft.com/office/officeart/2005/8/layout/hierarchy1"/>
    <dgm:cxn modelId="{EAD0B79E-20AA-42B0-94B6-6F5A42AF777E}" type="presParOf" srcId="{9CD1458C-BFC6-40C7-9C0F-6F86F484DACF}" destId="{CEBAF1CD-DB13-4C53-9320-74526367B2FD}" srcOrd="0" destOrd="0" presId="urn:microsoft.com/office/officeart/2005/8/layout/hierarchy1"/>
    <dgm:cxn modelId="{1D5597F9-795A-46C0-B019-79B3144CD84F}" type="presParOf" srcId="{9CD1458C-BFC6-40C7-9C0F-6F86F484DACF}" destId="{3B476A30-4FB4-495E-AABC-AA230F9635A1}" srcOrd="1" destOrd="0" presId="urn:microsoft.com/office/officeart/2005/8/layout/hierarchy1"/>
    <dgm:cxn modelId="{C4A5BE8E-D8A5-4EAC-8E4D-148D3D55C809}" type="presParOf" srcId="{97D2D611-8E9F-4DBE-9405-2A4307196992}" destId="{2152A0A0-C2FA-416B-BECD-08341B199973}" srcOrd="1" destOrd="0" presId="urn:microsoft.com/office/officeart/2005/8/layout/hierarchy1"/>
    <dgm:cxn modelId="{F105A5C7-36B2-4543-B7CC-D32B3BD7C8DD}" type="presParOf" srcId="{2152A0A0-C2FA-416B-BECD-08341B199973}" destId="{6E834B29-3451-4B65-9724-BD1ECCF4F450}" srcOrd="0" destOrd="0" presId="urn:microsoft.com/office/officeart/2005/8/layout/hierarchy1"/>
    <dgm:cxn modelId="{51F8D8A4-7C76-4F2B-B558-AE30573DCE4A}" type="presParOf" srcId="{2152A0A0-C2FA-416B-BECD-08341B199973}" destId="{B898A5B9-FD28-49D3-8B24-F30890812D65}" srcOrd="1" destOrd="0" presId="urn:microsoft.com/office/officeart/2005/8/layout/hierarchy1"/>
    <dgm:cxn modelId="{7DEB927F-4015-4F9A-9DEB-9D9B531CCF07}" type="presParOf" srcId="{B898A5B9-FD28-49D3-8B24-F30890812D65}" destId="{359C1929-708B-4C0B-9C36-2412AA1650A8}" srcOrd="0" destOrd="0" presId="urn:microsoft.com/office/officeart/2005/8/layout/hierarchy1"/>
    <dgm:cxn modelId="{F4D60DFB-DB91-47CD-9D9B-BEEE3AFF89FB}" type="presParOf" srcId="{359C1929-708B-4C0B-9C36-2412AA1650A8}" destId="{C7E0CE0F-B652-4FCA-8420-F4AF6EB31D8A}" srcOrd="0" destOrd="0" presId="urn:microsoft.com/office/officeart/2005/8/layout/hierarchy1"/>
    <dgm:cxn modelId="{5FB4DDCD-0FB9-4605-909D-03B0FB6D37F6}" type="presParOf" srcId="{359C1929-708B-4C0B-9C36-2412AA1650A8}" destId="{E224507B-56B6-47BC-A169-6F8B192627EB}" srcOrd="1" destOrd="0" presId="urn:microsoft.com/office/officeart/2005/8/layout/hierarchy1"/>
    <dgm:cxn modelId="{3EDDBD5F-F937-4021-A7F7-957232CFED77}" type="presParOf" srcId="{B898A5B9-FD28-49D3-8B24-F30890812D65}" destId="{C7E25C4A-1A1C-48AE-A2C8-D9CC96CE38BF}" srcOrd="1" destOrd="0" presId="urn:microsoft.com/office/officeart/2005/8/layout/hierarchy1"/>
    <dgm:cxn modelId="{53BA79A5-D67E-4087-9D83-9344552D019A}" type="presParOf" srcId="{32CDA436-DADC-42C7-917F-551B07E73DE4}" destId="{3436F671-0D4E-4192-B969-E8E4D480B03D}" srcOrd="4" destOrd="0" presId="urn:microsoft.com/office/officeart/2005/8/layout/hierarchy1"/>
    <dgm:cxn modelId="{D56790E8-F659-4090-8B31-9A72BF735C9A}" type="presParOf" srcId="{32CDA436-DADC-42C7-917F-551B07E73DE4}" destId="{D8F35C60-DCBC-4056-B9FE-0045C1C53906}" srcOrd="5" destOrd="0" presId="urn:microsoft.com/office/officeart/2005/8/layout/hierarchy1"/>
    <dgm:cxn modelId="{32E5CE4C-4AC1-423F-B24A-8F1A3214C482}" type="presParOf" srcId="{D8F35C60-DCBC-4056-B9FE-0045C1C53906}" destId="{38549A62-BE0C-4B64-82FF-B74EF341F961}" srcOrd="0" destOrd="0" presId="urn:microsoft.com/office/officeart/2005/8/layout/hierarchy1"/>
    <dgm:cxn modelId="{4017DF2B-0841-4B3A-8AE7-A5560E8CD742}" type="presParOf" srcId="{38549A62-BE0C-4B64-82FF-B74EF341F961}" destId="{F97393DD-2E1F-4225-90FE-4C684C5A7BB5}" srcOrd="0" destOrd="0" presId="urn:microsoft.com/office/officeart/2005/8/layout/hierarchy1"/>
    <dgm:cxn modelId="{54F27142-B352-4118-91C2-C112488A88DE}" type="presParOf" srcId="{38549A62-BE0C-4B64-82FF-B74EF341F961}" destId="{A54D3BAA-EF3F-4C36-BA27-5603EB235536}" srcOrd="1" destOrd="0" presId="urn:microsoft.com/office/officeart/2005/8/layout/hierarchy1"/>
    <dgm:cxn modelId="{45462367-1937-40F6-9FD9-1F1083EA805D}" type="presParOf" srcId="{D8F35C60-DCBC-4056-B9FE-0045C1C53906}" destId="{2A88F7E8-34BC-4466-93F7-653F08DDF02D}" srcOrd="1" destOrd="0" presId="urn:microsoft.com/office/officeart/2005/8/layout/hierarchy1"/>
    <dgm:cxn modelId="{D86909DB-AD0C-4786-8B2F-F69FC4B77873}" type="presParOf" srcId="{2A88F7E8-34BC-4466-93F7-653F08DDF02D}" destId="{5BFFE0A3-2524-4C5F-B8E2-9BDD58517851}" srcOrd="0" destOrd="0" presId="urn:microsoft.com/office/officeart/2005/8/layout/hierarchy1"/>
    <dgm:cxn modelId="{68281C16-7BC1-403D-BDDA-72C330A42BFE}" type="presParOf" srcId="{2A88F7E8-34BC-4466-93F7-653F08DDF02D}" destId="{A89CA9EF-AA07-45FC-B9FD-E0F9AE060CBF}" srcOrd="1" destOrd="0" presId="urn:microsoft.com/office/officeart/2005/8/layout/hierarchy1"/>
    <dgm:cxn modelId="{84B88EB1-7E7C-4720-8E31-B6810DBB933E}" type="presParOf" srcId="{A89CA9EF-AA07-45FC-B9FD-E0F9AE060CBF}" destId="{27AA39F1-7EEF-49D5-96E2-E0EAAE6AB006}" srcOrd="0" destOrd="0" presId="urn:microsoft.com/office/officeart/2005/8/layout/hierarchy1"/>
    <dgm:cxn modelId="{D0444CD2-0503-477D-8294-0DD82B002B55}" type="presParOf" srcId="{27AA39F1-7EEF-49D5-96E2-E0EAAE6AB006}" destId="{228D3176-B20C-4679-BCC5-5C04CB1CA378}" srcOrd="0" destOrd="0" presId="urn:microsoft.com/office/officeart/2005/8/layout/hierarchy1"/>
    <dgm:cxn modelId="{5B00853F-9AFB-431C-884E-D2147C241826}" type="presParOf" srcId="{27AA39F1-7EEF-49D5-96E2-E0EAAE6AB006}" destId="{9BF94340-D269-4C76-87CE-2D9A5E7307EB}" srcOrd="1" destOrd="0" presId="urn:microsoft.com/office/officeart/2005/8/layout/hierarchy1"/>
    <dgm:cxn modelId="{D195B6BD-2F8C-4B54-916D-EC15B489EE7C}" type="presParOf" srcId="{A89CA9EF-AA07-45FC-B9FD-E0F9AE060CBF}" destId="{A2E749C5-64E1-4FB8-9E61-D905CD44EE9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B1241D-78B4-40BB-BB14-3EAE58B0F569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072B703-FF85-47BF-B643-4B67B0B15A36}">
      <dgm:prSet custT="1"/>
      <dgm:spPr/>
      <dgm:t>
        <a:bodyPr/>
        <a:lstStyle/>
        <a:p>
          <a:pPr rtl="0"/>
          <a:r>
            <a:rPr lang="ru-RU" sz="2400" dirty="0" smtClean="0"/>
            <a:t>Характеристики производственного процесса</a:t>
          </a:r>
          <a:endParaRPr lang="ru-RU" sz="2400" dirty="0"/>
        </a:p>
      </dgm:t>
    </dgm:pt>
    <dgm:pt modelId="{3D77A110-EAED-4397-945A-1ED08A3E4F92}" type="parTrans" cxnId="{706FEA39-0311-414E-BB04-76D8F0F95556}">
      <dgm:prSet/>
      <dgm:spPr/>
      <dgm:t>
        <a:bodyPr/>
        <a:lstStyle/>
        <a:p>
          <a:endParaRPr lang="ru-RU"/>
        </a:p>
      </dgm:t>
    </dgm:pt>
    <dgm:pt modelId="{0ED9B62E-D1A3-4CF9-BCE8-779D8D1CF570}" type="sibTrans" cxnId="{706FEA39-0311-414E-BB04-76D8F0F95556}">
      <dgm:prSet/>
      <dgm:spPr/>
      <dgm:t>
        <a:bodyPr/>
        <a:lstStyle/>
        <a:p>
          <a:endParaRPr lang="ru-RU"/>
        </a:p>
      </dgm:t>
    </dgm:pt>
    <dgm:pt modelId="{240F4677-D7AE-4F66-BC7C-F946D1D8ECC0}">
      <dgm:prSet custT="1"/>
      <dgm:spPr/>
      <dgm:t>
        <a:bodyPr/>
        <a:lstStyle/>
        <a:p>
          <a:pPr rtl="0"/>
          <a:r>
            <a:rPr lang="ru-RU" sz="2000" dirty="0" smtClean="0"/>
            <a:t>Характеристики производственной сферы</a:t>
          </a:r>
          <a:endParaRPr lang="ru-RU" sz="2000" dirty="0"/>
        </a:p>
      </dgm:t>
    </dgm:pt>
    <dgm:pt modelId="{3F560233-2698-45D6-84C5-B4F17DDA31A5}" type="parTrans" cxnId="{A0A7CDD6-13A5-4863-A6F2-90CAB096C8A5}">
      <dgm:prSet/>
      <dgm:spPr/>
      <dgm:t>
        <a:bodyPr/>
        <a:lstStyle/>
        <a:p>
          <a:endParaRPr lang="ru-RU"/>
        </a:p>
      </dgm:t>
    </dgm:pt>
    <dgm:pt modelId="{13EEE07C-E83B-459F-A3E9-07CC58A82F3D}" type="sibTrans" cxnId="{A0A7CDD6-13A5-4863-A6F2-90CAB096C8A5}">
      <dgm:prSet/>
      <dgm:spPr/>
      <dgm:t>
        <a:bodyPr/>
        <a:lstStyle/>
        <a:p>
          <a:endParaRPr lang="ru-RU"/>
        </a:p>
      </dgm:t>
    </dgm:pt>
    <dgm:pt modelId="{AF289629-6531-48B1-818A-5101DB1D87A5}" type="pres">
      <dgm:prSet presAssocID="{5AB1241D-78B4-40BB-BB14-3EAE58B0F569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9BE898-8666-469D-836A-ADA81B8F3BFA}" type="pres">
      <dgm:prSet presAssocID="{D072B703-FF85-47BF-B643-4B67B0B15A36}" presName="circ1" presStyleLbl="vennNode1" presStyleIdx="0" presStyleCnt="2"/>
      <dgm:spPr/>
      <dgm:t>
        <a:bodyPr/>
        <a:lstStyle/>
        <a:p>
          <a:endParaRPr lang="ru-RU"/>
        </a:p>
      </dgm:t>
    </dgm:pt>
    <dgm:pt modelId="{5E5E8ED6-0F2B-4171-8EA8-A465305A8BBC}" type="pres">
      <dgm:prSet presAssocID="{D072B703-FF85-47BF-B643-4B67B0B15A3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BAE737-8944-4ACC-B517-114380AE9971}" type="pres">
      <dgm:prSet presAssocID="{240F4677-D7AE-4F66-BC7C-F946D1D8ECC0}" presName="circ2" presStyleLbl="vennNode1" presStyleIdx="1" presStyleCnt="2" custScaleX="99698" custScaleY="96713"/>
      <dgm:spPr/>
      <dgm:t>
        <a:bodyPr/>
        <a:lstStyle/>
        <a:p>
          <a:endParaRPr lang="ru-RU"/>
        </a:p>
      </dgm:t>
    </dgm:pt>
    <dgm:pt modelId="{FCC2B181-96AA-4F9F-8B06-F939FB55411B}" type="pres">
      <dgm:prSet presAssocID="{240F4677-D7AE-4F66-BC7C-F946D1D8ECC0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2F1A1C-D56A-435E-A7BE-DE717D0910F4}" type="presOf" srcId="{240F4677-D7AE-4F66-BC7C-F946D1D8ECC0}" destId="{A5BAE737-8944-4ACC-B517-114380AE9971}" srcOrd="0" destOrd="0" presId="urn:microsoft.com/office/officeart/2005/8/layout/venn1"/>
    <dgm:cxn modelId="{A0A7CDD6-13A5-4863-A6F2-90CAB096C8A5}" srcId="{5AB1241D-78B4-40BB-BB14-3EAE58B0F569}" destId="{240F4677-D7AE-4F66-BC7C-F946D1D8ECC0}" srcOrd="1" destOrd="0" parTransId="{3F560233-2698-45D6-84C5-B4F17DDA31A5}" sibTransId="{13EEE07C-E83B-459F-A3E9-07CC58A82F3D}"/>
    <dgm:cxn modelId="{58A98D69-7B10-47E8-8DAA-75A2F9AD5CDC}" type="presOf" srcId="{D072B703-FF85-47BF-B643-4B67B0B15A36}" destId="{5E5E8ED6-0F2B-4171-8EA8-A465305A8BBC}" srcOrd="1" destOrd="0" presId="urn:microsoft.com/office/officeart/2005/8/layout/venn1"/>
    <dgm:cxn modelId="{706FEA39-0311-414E-BB04-76D8F0F95556}" srcId="{5AB1241D-78B4-40BB-BB14-3EAE58B0F569}" destId="{D072B703-FF85-47BF-B643-4B67B0B15A36}" srcOrd="0" destOrd="0" parTransId="{3D77A110-EAED-4397-945A-1ED08A3E4F92}" sibTransId="{0ED9B62E-D1A3-4CF9-BCE8-779D8D1CF570}"/>
    <dgm:cxn modelId="{18DDE526-B2F1-48A2-AD9F-46BDAD41C6D3}" type="presOf" srcId="{D072B703-FF85-47BF-B643-4B67B0B15A36}" destId="{969BE898-8666-469D-836A-ADA81B8F3BFA}" srcOrd="0" destOrd="0" presId="urn:microsoft.com/office/officeart/2005/8/layout/venn1"/>
    <dgm:cxn modelId="{95DC74FF-1E37-4314-BC52-593BBFFED93F}" type="presOf" srcId="{240F4677-D7AE-4F66-BC7C-F946D1D8ECC0}" destId="{FCC2B181-96AA-4F9F-8B06-F939FB55411B}" srcOrd="1" destOrd="0" presId="urn:microsoft.com/office/officeart/2005/8/layout/venn1"/>
    <dgm:cxn modelId="{CC11FD6B-C388-422C-8161-4B3742499E1A}" type="presOf" srcId="{5AB1241D-78B4-40BB-BB14-3EAE58B0F569}" destId="{AF289629-6531-48B1-818A-5101DB1D87A5}" srcOrd="0" destOrd="0" presId="urn:microsoft.com/office/officeart/2005/8/layout/venn1"/>
    <dgm:cxn modelId="{C25FB9FF-F524-4033-88D0-26C98084E04D}" type="presParOf" srcId="{AF289629-6531-48B1-818A-5101DB1D87A5}" destId="{969BE898-8666-469D-836A-ADA81B8F3BFA}" srcOrd="0" destOrd="0" presId="urn:microsoft.com/office/officeart/2005/8/layout/venn1"/>
    <dgm:cxn modelId="{03D6F2D0-F554-4C63-AE2F-40CBE4001049}" type="presParOf" srcId="{AF289629-6531-48B1-818A-5101DB1D87A5}" destId="{5E5E8ED6-0F2B-4171-8EA8-A465305A8BBC}" srcOrd="1" destOrd="0" presId="urn:microsoft.com/office/officeart/2005/8/layout/venn1"/>
    <dgm:cxn modelId="{4D99E5BB-F6F3-4DA0-832A-62C7685B3772}" type="presParOf" srcId="{AF289629-6531-48B1-818A-5101DB1D87A5}" destId="{A5BAE737-8944-4ACC-B517-114380AE9971}" srcOrd="2" destOrd="0" presId="urn:microsoft.com/office/officeart/2005/8/layout/venn1"/>
    <dgm:cxn modelId="{28281572-BD83-49DA-89CD-8B34DE3237D2}" type="presParOf" srcId="{AF289629-6531-48B1-818A-5101DB1D87A5}" destId="{FCC2B181-96AA-4F9F-8B06-F939FB55411B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216141-9481-4430-9C49-63E24863FD8F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FCDAAFF6-F37E-4684-967A-B9602DA1F068}">
      <dgm:prSet/>
      <dgm:spPr/>
      <dgm:t>
        <a:bodyPr/>
        <a:lstStyle/>
        <a:p>
          <a:pPr rtl="0"/>
          <a:r>
            <a:rPr lang="ru-RU" dirty="0" smtClean="0"/>
            <a:t>Применяемое оборудование</a:t>
          </a:r>
          <a:endParaRPr lang="ru-RU" dirty="0"/>
        </a:p>
      </dgm:t>
    </dgm:pt>
    <dgm:pt modelId="{0B7B6538-9F03-47F0-B0A1-E162E7C12703}" type="parTrans" cxnId="{DA956DD5-3B55-4C67-B6D9-257D3D768C61}">
      <dgm:prSet/>
      <dgm:spPr/>
      <dgm:t>
        <a:bodyPr/>
        <a:lstStyle/>
        <a:p>
          <a:endParaRPr lang="ru-RU"/>
        </a:p>
      </dgm:t>
    </dgm:pt>
    <dgm:pt modelId="{E9153D54-F29B-4F89-BC63-4B622204F629}" type="sibTrans" cxnId="{DA956DD5-3B55-4C67-B6D9-257D3D768C61}">
      <dgm:prSet/>
      <dgm:spPr/>
      <dgm:t>
        <a:bodyPr/>
        <a:lstStyle/>
        <a:p>
          <a:endParaRPr lang="ru-RU"/>
        </a:p>
      </dgm:t>
    </dgm:pt>
    <dgm:pt modelId="{9E3315E1-4FC1-4E2A-8092-8C8A026F6689}">
      <dgm:prSet/>
      <dgm:spPr/>
      <dgm:t>
        <a:bodyPr/>
        <a:lstStyle/>
        <a:p>
          <a:pPr rtl="0"/>
          <a:r>
            <a:rPr lang="ru-RU" smtClean="0"/>
            <a:t>Предметы труда</a:t>
          </a:r>
          <a:endParaRPr lang="ru-RU"/>
        </a:p>
      </dgm:t>
    </dgm:pt>
    <dgm:pt modelId="{1ABBBEE1-13BF-41AE-97BD-7C5786705E88}" type="parTrans" cxnId="{A68267EA-50C3-4680-91DD-53F5A66C8BA4}">
      <dgm:prSet/>
      <dgm:spPr/>
      <dgm:t>
        <a:bodyPr/>
        <a:lstStyle/>
        <a:p>
          <a:endParaRPr lang="ru-RU"/>
        </a:p>
      </dgm:t>
    </dgm:pt>
    <dgm:pt modelId="{E9AB511F-E4AB-4ECD-9E6E-2AFB789275AD}" type="sibTrans" cxnId="{A68267EA-50C3-4680-91DD-53F5A66C8BA4}">
      <dgm:prSet/>
      <dgm:spPr/>
      <dgm:t>
        <a:bodyPr/>
        <a:lstStyle/>
        <a:p>
          <a:endParaRPr lang="ru-RU"/>
        </a:p>
      </dgm:t>
    </dgm:pt>
    <dgm:pt modelId="{ABB71884-1354-451D-9CE8-2F80336CE1A2}">
      <dgm:prSet/>
      <dgm:spPr/>
      <dgm:t>
        <a:bodyPr/>
        <a:lstStyle/>
        <a:p>
          <a:pPr rtl="0"/>
          <a:r>
            <a:rPr lang="ru-RU" smtClean="0"/>
            <a:t>Продукты труда</a:t>
          </a:r>
          <a:endParaRPr lang="ru-RU"/>
        </a:p>
      </dgm:t>
    </dgm:pt>
    <dgm:pt modelId="{658CB268-AC76-4643-BF79-24198D9DAC79}" type="parTrans" cxnId="{0C7BF1CE-C266-4B42-B315-52E1C2B51BF1}">
      <dgm:prSet/>
      <dgm:spPr/>
      <dgm:t>
        <a:bodyPr/>
        <a:lstStyle/>
        <a:p>
          <a:endParaRPr lang="ru-RU"/>
        </a:p>
      </dgm:t>
    </dgm:pt>
    <dgm:pt modelId="{06B2AD6B-1A49-43A1-9BD8-03394B14152E}" type="sibTrans" cxnId="{0C7BF1CE-C266-4B42-B315-52E1C2B51BF1}">
      <dgm:prSet/>
      <dgm:spPr/>
      <dgm:t>
        <a:bodyPr/>
        <a:lstStyle/>
        <a:p>
          <a:endParaRPr lang="ru-RU"/>
        </a:p>
      </dgm:t>
    </dgm:pt>
    <dgm:pt modelId="{C7CC4DEE-D974-4EE4-889A-D91B95F52CD0}">
      <dgm:prSet/>
      <dgm:spPr/>
      <dgm:t>
        <a:bodyPr/>
        <a:lstStyle/>
        <a:p>
          <a:pPr rtl="0"/>
          <a:r>
            <a:rPr lang="ru-RU" smtClean="0"/>
            <a:t>Технология</a:t>
          </a:r>
          <a:endParaRPr lang="ru-RU"/>
        </a:p>
      </dgm:t>
    </dgm:pt>
    <dgm:pt modelId="{5B6F6124-89D3-46D1-9B49-761E63A6C183}" type="parTrans" cxnId="{1CC832A6-A680-432D-B3F8-C876EBA4EB35}">
      <dgm:prSet/>
      <dgm:spPr/>
      <dgm:t>
        <a:bodyPr/>
        <a:lstStyle/>
        <a:p>
          <a:endParaRPr lang="ru-RU"/>
        </a:p>
      </dgm:t>
    </dgm:pt>
    <dgm:pt modelId="{7A3B7F16-25F5-4E7B-9F7A-4EF40B4A2182}" type="sibTrans" cxnId="{1CC832A6-A680-432D-B3F8-C876EBA4EB35}">
      <dgm:prSet/>
      <dgm:spPr/>
      <dgm:t>
        <a:bodyPr/>
        <a:lstStyle/>
        <a:p>
          <a:endParaRPr lang="ru-RU"/>
        </a:p>
      </dgm:t>
    </dgm:pt>
    <dgm:pt modelId="{3486236C-0031-44C8-9F88-50A9B4A49CED}">
      <dgm:prSet/>
      <dgm:spPr/>
      <dgm:t>
        <a:bodyPr/>
        <a:lstStyle/>
        <a:p>
          <a:pPr rtl="0"/>
          <a:r>
            <a:rPr lang="ru-RU" smtClean="0"/>
            <a:t>Система обслуживания рабочих мест</a:t>
          </a:r>
          <a:endParaRPr lang="ru-RU"/>
        </a:p>
      </dgm:t>
    </dgm:pt>
    <dgm:pt modelId="{6A78F156-4D50-4069-888C-8A9A79155896}" type="parTrans" cxnId="{519F214D-C46F-4780-9507-E6C8D9D13313}">
      <dgm:prSet/>
      <dgm:spPr/>
      <dgm:t>
        <a:bodyPr/>
        <a:lstStyle/>
        <a:p>
          <a:endParaRPr lang="ru-RU"/>
        </a:p>
      </dgm:t>
    </dgm:pt>
    <dgm:pt modelId="{F50695D3-0E62-44EF-AE64-717AA9A18CAF}" type="sibTrans" cxnId="{519F214D-C46F-4780-9507-E6C8D9D13313}">
      <dgm:prSet/>
      <dgm:spPr/>
      <dgm:t>
        <a:bodyPr/>
        <a:lstStyle/>
        <a:p>
          <a:endParaRPr lang="ru-RU"/>
        </a:p>
      </dgm:t>
    </dgm:pt>
    <dgm:pt modelId="{FE5DF9E4-C8A4-42A6-A369-5280CFBDBE68}" type="pres">
      <dgm:prSet presAssocID="{31216141-9481-4430-9C49-63E24863FD8F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CEA7D0-629B-47FB-946F-37D056F407A8}" type="pres">
      <dgm:prSet presAssocID="{FCDAAFF6-F37E-4684-967A-B9602DA1F068}" presName="circ1" presStyleLbl="vennNode1" presStyleIdx="0" presStyleCnt="5"/>
      <dgm:spPr/>
    </dgm:pt>
    <dgm:pt modelId="{19F9A984-70A1-4D57-85E7-5A4CEE023577}" type="pres">
      <dgm:prSet presAssocID="{FCDAAFF6-F37E-4684-967A-B9602DA1F06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C3480B-73B5-4845-BC4A-B6DE387DF55F}" type="pres">
      <dgm:prSet presAssocID="{9E3315E1-4FC1-4E2A-8092-8C8A026F6689}" presName="circ2" presStyleLbl="vennNode1" presStyleIdx="1" presStyleCnt="5"/>
      <dgm:spPr/>
    </dgm:pt>
    <dgm:pt modelId="{ED8D2AB0-0EDE-4669-90FE-07D91494C77D}" type="pres">
      <dgm:prSet presAssocID="{9E3315E1-4FC1-4E2A-8092-8C8A026F668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89A5EF-8F1B-4AD4-88BA-E4F3B9458A32}" type="pres">
      <dgm:prSet presAssocID="{ABB71884-1354-451D-9CE8-2F80336CE1A2}" presName="circ3" presStyleLbl="vennNode1" presStyleIdx="2" presStyleCnt="5"/>
      <dgm:spPr/>
    </dgm:pt>
    <dgm:pt modelId="{93F3037A-41B4-4F87-A0A7-8C376FC90F3D}" type="pres">
      <dgm:prSet presAssocID="{ABB71884-1354-451D-9CE8-2F80336CE1A2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EAC685-C7B4-47D6-992A-37D9D4A2DEC1}" type="pres">
      <dgm:prSet presAssocID="{C7CC4DEE-D974-4EE4-889A-D91B95F52CD0}" presName="circ4" presStyleLbl="vennNode1" presStyleIdx="3" presStyleCnt="5"/>
      <dgm:spPr/>
    </dgm:pt>
    <dgm:pt modelId="{777C7500-DDF7-4FC7-B38F-0C77542D84DC}" type="pres">
      <dgm:prSet presAssocID="{C7CC4DEE-D974-4EE4-889A-D91B95F52CD0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49F5D5-77D3-40A5-A987-C473375E4459}" type="pres">
      <dgm:prSet presAssocID="{3486236C-0031-44C8-9F88-50A9B4A49CED}" presName="circ5" presStyleLbl="vennNode1" presStyleIdx="4" presStyleCnt="5"/>
      <dgm:spPr/>
    </dgm:pt>
    <dgm:pt modelId="{0613CA97-62EE-451C-A3DC-D7BA24E12066}" type="pres">
      <dgm:prSet presAssocID="{3486236C-0031-44C8-9F88-50A9B4A49CED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5E834B-B309-4301-8A8A-1EF5C6252E1E}" type="presOf" srcId="{FCDAAFF6-F37E-4684-967A-B9602DA1F068}" destId="{19F9A984-70A1-4D57-85E7-5A4CEE023577}" srcOrd="0" destOrd="0" presId="urn:microsoft.com/office/officeart/2005/8/layout/venn1"/>
    <dgm:cxn modelId="{13C0A3BD-B959-4D12-B75A-884FA9205C08}" type="presOf" srcId="{ABB71884-1354-451D-9CE8-2F80336CE1A2}" destId="{93F3037A-41B4-4F87-A0A7-8C376FC90F3D}" srcOrd="0" destOrd="0" presId="urn:microsoft.com/office/officeart/2005/8/layout/venn1"/>
    <dgm:cxn modelId="{DA956DD5-3B55-4C67-B6D9-257D3D768C61}" srcId="{31216141-9481-4430-9C49-63E24863FD8F}" destId="{FCDAAFF6-F37E-4684-967A-B9602DA1F068}" srcOrd="0" destOrd="0" parTransId="{0B7B6538-9F03-47F0-B0A1-E162E7C12703}" sibTransId="{E9153D54-F29B-4F89-BC63-4B622204F629}"/>
    <dgm:cxn modelId="{B4CC3E3C-B386-430A-B0CE-BFD2B5FBEA28}" type="presOf" srcId="{3486236C-0031-44C8-9F88-50A9B4A49CED}" destId="{0613CA97-62EE-451C-A3DC-D7BA24E12066}" srcOrd="0" destOrd="0" presId="urn:microsoft.com/office/officeart/2005/8/layout/venn1"/>
    <dgm:cxn modelId="{AF697A23-1EE5-4CDE-8A60-A809FBB49A13}" type="presOf" srcId="{31216141-9481-4430-9C49-63E24863FD8F}" destId="{FE5DF9E4-C8A4-42A6-A369-5280CFBDBE68}" srcOrd="0" destOrd="0" presId="urn:microsoft.com/office/officeart/2005/8/layout/venn1"/>
    <dgm:cxn modelId="{57B4718F-2FB1-4353-AF89-1A8F5438BCF9}" type="presOf" srcId="{C7CC4DEE-D974-4EE4-889A-D91B95F52CD0}" destId="{777C7500-DDF7-4FC7-B38F-0C77542D84DC}" srcOrd="0" destOrd="0" presId="urn:microsoft.com/office/officeart/2005/8/layout/venn1"/>
    <dgm:cxn modelId="{A062B765-2391-4BD0-8D68-19755E4794DC}" type="presOf" srcId="{9E3315E1-4FC1-4E2A-8092-8C8A026F6689}" destId="{ED8D2AB0-0EDE-4669-90FE-07D91494C77D}" srcOrd="0" destOrd="0" presId="urn:microsoft.com/office/officeart/2005/8/layout/venn1"/>
    <dgm:cxn modelId="{1CC832A6-A680-432D-B3F8-C876EBA4EB35}" srcId="{31216141-9481-4430-9C49-63E24863FD8F}" destId="{C7CC4DEE-D974-4EE4-889A-D91B95F52CD0}" srcOrd="3" destOrd="0" parTransId="{5B6F6124-89D3-46D1-9B49-761E63A6C183}" sibTransId="{7A3B7F16-25F5-4E7B-9F7A-4EF40B4A2182}"/>
    <dgm:cxn modelId="{0C7BF1CE-C266-4B42-B315-52E1C2B51BF1}" srcId="{31216141-9481-4430-9C49-63E24863FD8F}" destId="{ABB71884-1354-451D-9CE8-2F80336CE1A2}" srcOrd="2" destOrd="0" parTransId="{658CB268-AC76-4643-BF79-24198D9DAC79}" sibTransId="{06B2AD6B-1A49-43A1-9BD8-03394B14152E}"/>
    <dgm:cxn modelId="{A68267EA-50C3-4680-91DD-53F5A66C8BA4}" srcId="{31216141-9481-4430-9C49-63E24863FD8F}" destId="{9E3315E1-4FC1-4E2A-8092-8C8A026F6689}" srcOrd="1" destOrd="0" parTransId="{1ABBBEE1-13BF-41AE-97BD-7C5786705E88}" sibTransId="{E9AB511F-E4AB-4ECD-9E6E-2AFB789275AD}"/>
    <dgm:cxn modelId="{519F214D-C46F-4780-9507-E6C8D9D13313}" srcId="{31216141-9481-4430-9C49-63E24863FD8F}" destId="{3486236C-0031-44C8-9F88-50A9B4A49CED}" srcOrd="4" destOrd="0" parTransId="{6A78F156-4D50-4069-888C-8A9A79155896}" sibTransId="{F50695D3-0E62-44EF-AE64-717AA9A18CAF}"/>
    <dgm:cxn modelId="{32A397E5-2EA7-432B-AE9C-0C5472352BEB}" type="presParOf" srcId="{FE5DF9E4-C8A4-42A6-A369-5280CFBDBE68}" destId="{7ECEA7D0-629B-47FB-946F-37D056F407A8}" srcOrd="0" destOrd="0" presId="urn:microsoft.com/office/officeart/2005/8/layout/venn1"/>
    <dgm:cxn modelId="{BF75B029-76C2-4806-98B4-44AA93AB170E}" type="presParOf" srcId="{FE5DF9E4-C8A4-42A6-A369-5280CFBDBE68}" destId="{19F9A984-70A1-4D57-85E7-5A4CEE023577}" srcOrd="1" destOrd="0" presId="urn:microsoft.com/office/officeart/2005/8/layout/venn1"/>
    <dgm:cxn modelId="{844CAA78-6801-4A6A-8E8C-63FC18417FFE}" type="presParOf" srcId="{FE5DF9E4-C8A4-42A6-A369-5280CFBDBE68}" destId="{7BC3480B-73B5-4845-BC4A-B6DE387DF55F}" srcOrd="2" destOrd="0" presId="urn:microsoft.com/office/officeart/2005/8/layout/venn1"/>
    <dgm:cxn modelId="{250E0B8B-30E1-4A0E-9588-7BD134A968E8}" type="presParOf" srcId="{FE5DF9E4-C8A4-42A6-A369-5280CFBDBE68}" destId="{ED8D2AB0-0EDE-4669-90FE-07D91494C77D}" srcOrd="3" destOrd="0" presId="urn:microsoft.com/office/officeart/2005/8/layout/venn1"/>
    <dgm:cxn modelId="{6C97F0FA-EB80-4273-87A0-9C3DA1668EE7}" type="presParOf" srcId="{FE5DF9E4-C8A4-42A6-A369-5280CFBDBE68}" destId="{7789A5EF-8F1B-4AD4-88BA-E4F3B9458A32}" srcOrd="4" destOrd="0" presId="urn:microsoft.com/office/officeart/2005/8/layout/venn1"/>
    <dgm:cxn modelId="{9FD01F38-0967-447B-B309-0C224D40DC19}" type="presParOf" srcId="{FE5DF9E4-C8A4-42A6-A369-5280CFBDBE68}" destId="{93F3037A-41B4-4F87-A0A7-8C376FC90F3D}" srcOrd="5" destOrd="0" presId="urn:microsoft.com/office/officeart/2005/8/layout/venn1"/>
    <dgm:cxn modelId="{A03ADEF9-AE4A-4CF3-B0F4-B5E51056B488}" type="presParOf" srcId="{FE5DF9E4-C8A4-42A6-A369-5280CFBDBE68}" destId="{E5EAC685-C7B4-47D6-992A-37D9D4A2DEC1}" srcOrd="6" destOrd="0" presId="urn:microsoft.com/office/officeart/2005/8/layout/venn1"/>
    <dgm:cxn modelId="{2B10C03D-3DA2-4DEF-B26A-02F8EAD7F085}" type="presParOf" srcId="{FE5DF9E4-C8A4-42A6-A369-5280CFBDBE68}" destId="{777C7500-DDF7-4FC7-B38F-0C77542D84DC}" srcOrd="7" destOrd="0" presId="urn:microsoft.com/office/officeart/2005/8/layout/venn1"/>
    <dgm:cxn modelId="{7A491F0F-D892-48E9-9109-7629C153655C}" type="presParOf" srcId="{FE5DF9E4-C8A4-42A6-A369-5280CFBDBE68}" destId="{7E49F5D5-77D3-40A5-A987-C473375E4459}" srcOrd="8" destOrd="0" presId="urn:microsoft.com/office/officeart/2005/8/layout/venn1"/>
    <dgm:cxn modelId="{D6CEA536-5E5F-4240-BFB5-DAAE8429D09C}" type="presParOf" srcId="{FE5DF9E4-C8A4-42A6-A369-5280CFBDBE68}" destId="{0613CA97-62EE-451C-A3DC-D7BA24E12066}" srcOrd="9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DA06E48-E3B1-4FBC-889A-CA65DCB65023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440B352-0FBF-429B-884F-C128AC8FCCA4}">
      <dgm:prSet/>
      <dgm:spPr/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Санитарно-гигиенические условия труда</a:t>
          </a:r>
          <a:endParaRPr lang="ru-RU" dirty="0">
            <a:solidFill>
              <a:schemeClr val="tx1"/>
            </a:solidFill>
          </a:endParaRPr>
        </a:p>
      </dgm:t>
    </dgm:pt>
    <dgm:pt modelId="{ACD0C2AB-F33B-412E-9AAE-C6811DB49B99}" type="parTrans" cxnId="{44F7DECD-050A-4660-9B76-98E3AEECF0F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1C80E59-F3DB-49BF-876C-523BD562F622}" type="sibTrans" cxnId="{44F7DECD-050A-4660-9B76-98E3AEECF0F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E60056D-DB43-4C58-BC6A-5FD192F218A7}">
      <dgm:prSet/>
      <dgm:spPr/>
      <dgm:t>
        <a:bodyPr/>
        <a:lstStyle/>
        <a:p>
          <a:pPr rtl="0"/>
          <a:r>
            <a:rPr lang="ru-RU" smtClean="0">
              <a:solidFill>
                <a:schemeClr val="tx1"/>
              </a:solidFill>
            </a:rPr>
            <a:t>Безопасность труда</a:t>
          </a:r>
          <a:endParaRPr lang="ru-RU">
            <a:solidFill>
              <a:schemeClr val="tx1"/>
            </a:solidFill>
          </a:endParaRPr>
        </a:p>
      </dgm:t>
    </dgm:pt>
    <dgm:pt modelId="{68A42972-34E2-4FCB-BB96-98CC4687C53F}" type="parTrans" cxnId="{2B2E8041-6720-4753-AFDD-D65429A0769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861CE3B-AA8A-4F11-BE6B-BB1A4CFA0A42}" type="sibTrans" cxnId="{2B2E8041-6720-4753-AFDD-D65429A0769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74A9017-398C-4054-8C85-32ECD2CEBB19}">
      <dgm:prSet/>
      <dgm:spPr/>
      <dgm:t>
        <a:bodyPr/>
        <a:lstStyle/>
        <a:p>
          <a:pPr rtl="0"/>
          <a:r>
            <a:rPr lang="ru-RU" smtClean="0">
              <a:solidFill>
                <a:schemeClr val="tx1"/>
              </a:solidFill>
            </a:rPr>
            <a:t>Режим труда и отдыха</a:t>
          </a:r>
          <a:endParaRPr lang="ru-RU">
            <a:solidFill>
              <a:schemeClr val="tx1"/>
            </a:solidFill>
          </a:endParaRPr>
        </a:p>
      </dgm:t>
    </dgm:pt>
    <dgm:pt modelId="{591636D5-48C2-4D62-BD02-CE5CD0432410}" type="parTrans" cxnId="{77BF4067-0840-4336-BA23-E092D9BC5F3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83AA6AE-5653-45F3-8148-9574F74FE936}" type="sibTrans" cxnId="{77BF4067-0840-4336-BA23-E092D9BC5F3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1063A2A-63BE-41CE-B11E-44B7DC82E2D0}">
      <dgm:prSet/>
      <dgm:spPr/>
      <dgm:t>
        <a:bodyPr/>
        <a:lstStyle/>
        <a:p>
          <a:pPr rtl="0"/>
          <a:r>
            <a:rPr lang="ru-RU" smtClean="0">
              <a:solidFill>
                <a:schemeClr val="tx1"/>
              </a:solidFill>
            </a:rPr>
            <a:t>Социально-психологический климат</a:t>
          </a:r>
          <a:endParaRPr lang="ru-RU">
            <a:solidFill>
              <a:schemeClr val="tx1"/>
            </a:solidFill>
          </a:endParaRPr>
        </a:p>
      </dgm:t>
    </dgm:pt>
    <dgm:pt modelId="{8EE77842-9F65-4A0A-B893-3C83F6A68E56}" type="parTrans" cxnId="{5BE36CD3-B1EF-4837-AB5D-393E9FA4327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D0C6FC1-8D0B-47AE-A563-A5A92710D3C4}" type="sibTrans" cxnId="{5BE36CD3-B1EF-4837-AB5D-393E9FA4327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823FB56-ACEC-42CC-B720-0C10E0670BA5}" type="pres">
      <dgm:prSet presAssocID="{1DA06E48-E3B1-4FBC-889A-CA65DCB65023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0B5138-8D8F-4E9C-9931-FD3BC0DB2F0E}" type="pres">
      <dgm:prSet presAssocID="{1DA06E48-E3B1-4FBC-889A-CA65DCB65023}" presName="arrow" presStyleLbl="bgShp" presStyleIdx="0" presStyleCnt="1"/>
      <dgm:spPr/>
    </dgm:pt>
    <dgm:pt modelId="{D7705BCB-CFE9-4FA0-83ED-848D6A5D68F1}" type="pres">
      <dgm:prSet presAssocID="{1DA06E48-E3B1-4FBC-889A-CA65DCB65023}" presName="linearProcess" presStyleCnt="0"/>
      <dgm:spPr/>
    </dgm:pt>
    <dgm:pt modelId="{5B64E9E1-6BC3-4EE1-8CE4-63036BAFE47A}" type="pres">
      <dgm:prSet presAssocID="{7440B352-0FBF-429B-884F-C128AC8FCCA4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B77D9D-D17C-4704-89AC-9F65A335F15F}" type="pres">
      <dgm:prSet presAssocID="{C1C80E59-F3DB-49BF-876C-523BD562F622}" presName="sibTrans" presStyleCnt="0"/>
      <dgm:spPr/>
    </dgm:pt>
    <dgm:pt modelId="{049D11B4-492E-4ADF-A325-4A45F5C7E9F4}" type="pres">
      <dgm:prSet presAssocID="{2E60056D-DB43-4C58-BC6A-5FD192F218A7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9EB13D-BD07-4A91-A4DB-3DDCC9A29A37}" type="pres">
      <dgm:prSet presAssocID="{D861CE3B-AA8A-4F11-BE6B-BB1A4CFA0A42}" presName="sibTrans" presStyleCnt="0"/>
      <dgm:spPr/>
    </dgm:pt>
    <dgm:pt modelId="{FE3AAEA5-7B81-4854-8C06-2A1675931B5E}" type="pres">
      <dgm:prSet presAssocID="{874A9017-398C-4054-8C85-32ECD2CEBB19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13099-E450-44B3-9D46-77E2C1346FD5}" type="pres">
      <dgm:prSet presAssocID="{783AA6AE-5653-45F3-8148-9574F74FE936}" presName="sibTrans" presStyleCnt="0"/>
      <dgm:spPr/>
    </dgm:pt>
    <dgm:pt modelId="{F8936A81-57F3-4A86-B529-C6829FB2BF49}" type="pres">
      <dgm:prSet presAssocID="{C1063A2A-63BE-41CE-B11E-44B7DC82E2D0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989A07-A405-4F32-8013-49EFC56C4B78}" type="presOf" srcId="{C1063A2A-63BE-41CE-B11E-44B7DC82E2D0}" destId="{F8936A81-57F3-4A86-B529-C6829FB2BF49}" srcOrd="0" destOrd="0" presId="urn:microsoft.com/office/officeart/2005/8/layout/hProcess9"/>
    <dgm:cxn modelId="{5BE36CD3-B1EF-4837-AB5D-393E9FA43275}" srcId="{1DA06E48-E3B1-4FBC-889A-CA65DCB65023}" destId="{C1063A2A-63BE-41CE-B11E-44B7DC82E2D0}" srcOrd="3" destOrd="0" parTransId="{8EE77842-9F65-4A0A-B893-3C83F6A68E56}" sibTransId="{DD0C6FC1-8D0B-47AE-A563-A5A92710D3C4}"/>
    <dgm:cxn modelId="{6A174C42-6FD9-485D-907D-2FD68AA92B4E}" type="presOf" srcId="{7440B352-0FBF-429B-884F-C128AC8FCCA4}" destId="{5B64E9E1-6BC3-4EE1-8CE4-63036BAFE47A}" srcOrd="0" destOrd="0" presId="urn:microsoft.com/office/officeart/2005/8/layout/hProcess9"/>
    <dgm:cxn modelId="{1FEA5ED3-2A2D-4C99-AFA3-5A382B648D14}" type="presOf" srcId="{2E60056D-DB43-4C58-BC6A-5FD192F218A7}" destId="{049D11B4-492E-4ADF-A325-4A45F5C7E9F4}" srcOrd="0" destOrd="0" presId="urn:microsoft.com/office/officeart/2005/8/layout/hProcess9"/>
    <dgm:cxn modelId="{77BF4067-0840-4336-BA23-E092D9BC5F39}" srcId="{1DA06E48-E3B1-4FBC-889A-CA65DCB65023}" destId="{874A9017-398C-4054-8C85-32ECD2CEBB19}" srcOrd="2" destOrd="0" parTransId="{591636D5-48C2-4D62-BD02-CE5CD0432410}" sibTransId="{783AA6AE-5653-45F3-8148-9574F74FE936}"/>
    <dgm:cxn modelId="{2B2E8041-6720-4753-AFDD-D65429A0769C}" srcId="{1DA06E48-E3B1-4FBC-889A-CA65DCB65023}" destId="{2E60056D-DB43-4C58-BC6A-5FD192F218A7}" srcOrd="1" destOrd="0" parTransId="{68A42972-34E2-4FCB-BB96-98CC4687C53F}" sibTransId="{D861CE3B-AA8A-4F11-BE6B-BB1A4CFA0A42}"/>
    <dgm:cxn modelId="{1E2DD6AB-A2E7-426E-BE7E-6C93779E926C}" type="presOf" srcId="{1DA06E48-E3B1-4FBC-889A-CA65DCB65023}" destId="{A823FB56-ACEC-42CC-B720-0C10E0670BA5}" srcOrd="0" destOrd="0" presId="urn:microsoft.com/office/officeart/2005/8/layout/hProcess9"/>
    <dgm:cxn modelId="{44F7DECD-050A-4660-9B76-98E3AEECF0F5}" srcId="{1DA06E48-E3B1-4FBC-889A-CA65DCB65023}" destId="{7440B352-0FBF-429B-884F-C128AC8FCCA4}" srcOrd="0" destOrd="0" parTransId="{ACD0C2AB-F33B-412E-9AAE-C6811DB49B99}" sibTransId="{C1C80E59-F3DB-49BF-876C-523BD562F622}"/>
    <dgm:cxn modelId="{D7ACF57D-3E86-4837-879D-F903107A59A5}" type="presOf" srcId="{874A9017-398C-4054-8C85-32ECD2CEBB19}" destId="{FE3AAEA5-7B81-4854-8C06-2A1675931B5E}" srcOrd="0" destOrd="0" presId="urn:microsoft.com/office/officeart/2005/8/layout/hProcess9"/>
    <dgm:cxn modelId="{70225153-31DC-48D1-BF2E-B280A64D8D34}" type="presParOf" srcId="{A823FB56-ACEC-42CC-B720-0C10E0670BA5}" destId="{750B5138-8D8F-4E9C-9931-FD3BC0DB2F0E}" srcOrd="0" destOrd="0" presId="urn:microsoft.com/office/officeart/2005/8/layout/hProcess9"/>
    <dgm:cxn modelId="{8C5D99CE-F398-4961-AD00-8665434AA56C}" type="presParOf" srcId="{A823FB56-ACEC-42CC-B720-0C10E0670BA5}" destId="{D7705BCB-CFE9-4FA0-83ED-848D6A5D68F1}" srcOrd="1" destOrd="0" presId="urn:microsoft.com/office/officeart/2005/8/layout/hProcess9"/>
    <dgm:cxn modelId="{4AA34209-C40D-4C3C-BF8D-9EA11EC3B252}" type="presParOf" srcId="{D7705BCB-CFE9-4FA0-83ED-848D6A5D68F1}" destId="{5B64E9E1-6BC3-4EE1-8CE4-63036BAFE47A}" srcOrd="0" destOrd="0" presId="urn:microsoft.com/office/officeart/2005/8/layout/hProcess9"/>
    <dgm:cxn modelId="{B6AF9F67-D9D9-4438-96B8-A34CFF41854E}" type="presParOf" srcId="{D7705BCB-CFE9-4FA0-83ED-848D6A5D68F1}" destId="{9CB77D9D-D17C-4704-89AC-9F65A335F15F}" srcOrd="1" destOrd="0" presId="urn:microsoft.com/office/officeart/2005/8/layout/hProcess9"/>
    <dgm:cxn modelId="{FAC9159E-CDAA-46D4-A01A-D7E2DDC4D4E6}" type="presParOf" srcId="{D7705BCB-CFE9-4FA0-83ED-848D6A5D68F1}" destId="{049D11B4-492E-4ADF-A325-4A45F5C7E9F4}" srcOrd="2" destOrd="0" presId="urn:microsoft.com/office/officeart/2005/8/layout/hProcess9"/>
    <dgm:cxn modelId="{7B0FBDAA-8601-4FBF-80E6-0D86F0F2475B}" type="presParOf" srcId="{D7705BCB-CFE9-4FA0-83ED-848D6A5D68F1}" destId="{0C9EB13D-BD07-4A91-A4DB-3DDCC9A29A37}" srcOrd="3" destOrd="0" presId="urn:microsoft.com/office/officeart/2005/8/layout/hProcess9"/>
    <dgm:cxn modelId="{6D4E0438-3F53-448A-9BC1-64568712F750}" type="presParOf" srcId="{D7705BCB-CFE9-4FA0-83ED-848D6A5D68F1}" destId="{FE3AAEA5-7B81-4854-8C06-2A1675931B5E}" srcOrd="4" destOrd="0" presId="urn:microsoft.com/office/officeart/2005/8/layout/hProcess9"/>
    <dgm:cxn modelId="{3DCE5EB9-D0A0-4B00-AC61-3B7F6DD82EE4}" type="presParOf" srcId="{D7705BCB-CFE9-4FA0-83ED-848D6A5D68F1}" destId="{EE813099-E450-44B3-9D46-77E2C1346FD5}" srcOrd="5" destOrd="0" presId="urn:microsoft.com/office/officeart/2005/8/layout/hProcess9"/>
    <dgm:cxn modelId="{269DA7D8-5033-4406-B556-3F29962A7787}" type="presParOf" srcId="{D7705BCB-CFE9-4FA0-83ED-848D6A5D68F1}" destId="{F8936A81-57F3-4A86-B529-C6829FB2BF49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381DECA-DA31-4889-BF22-7697C8018CC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BA8BAD-64C4-4C5D-89FD-99D5CFA689CD}">
      <dgm:prSet custT="1"/>
      <dgm:spPr/>
      <dgm:t>
        <a:bodyPr/>
        <a:lstStyle/>
        <a:p>
          <a:pPr rtl="0"/>
          <a:r>
            <a:rPr lang="ru-RU" sz="2000" dirty="0" smtClean="0">
              <a:solidFill>
                <a:schemeClr val="tx1"/>
              </a:solidFill>
            </a:rPr>
            <a:t>уcтaнoв</a:t>
          </a:r>
          <a:endParaRPr lang="ru-RU" sz="2000" dirty="0">
            <a:solidFill>
              <a:schemeClr val="tx1"/>
            </a:solidFill>
          </a:endParaRPr>
        </a:p>
      </dgm:t>
    </dgm:pt>
    <dgm:pt modelId="{4CFACB75-6C3E-4D2D-9C3E-2BBAF8DD4A2F}" type="parTrans" cxnId="{3ADEDCED-2864-4435-9525-AADEF148F38F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D5DE6560-6864-4188-A464-2C594DFC56A2}" type="sibTrans" cxnId="{3ADEDCED-2864-4435-9525-AADEF148F38F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0EAFAA6E-DFB6-48C9-A417-7A1C8B20C398}">
      <dgm:prSet custT="1"/>
      <dgm:spPr/>
      <dgm:t>
        <a:bodyPr/>
        <a:lstStyle/>
        <a:p>
          <a:pPr rtl="0"/>
          <a:r>
            <a:rPr lang="ru-RU" sz="2000" dirty="0" smtClean="0">
              <a:solidFill>
                <a:schemeClr val="tx1"/>
              </a:solidFill>
            </a:rPr>
            <a:t>технологи-</a:t>
          </a:r>
          <a:r>
            <a:rPr lang="ru-RU" sz="2000" dirty="0" err="1" smtClean="0">
              <a:solidFill>
                <a:schemeClr val="tx1"/>
              </a:solidFill>
            </a:rPr>
            <a:t>ческий</a:t>
          </a:r>
          <a:r>
            <a:rPr lang="ru-RU" sz="2000" dirty="0" smtClean="0">
              <a:solidFill>
                <a:schemeClr val="tx1"/>
              </a:solidFill>
            </a:rPr>
            <a:t> переход</a:t>
          </a:r>
          <a:endParaRPr lang="ru-RU" sz="2000" dirty="0">
            <a:solidFill>
              <a:schemeClr val="tx1"/>
            </a:solidFill>
          </a:endParaRPr>
        </a:p>
      </dgm:t>
    </dgm:pt>
    <dgm:pt modelId="{4F8CCBB5-4B8B-43D0-A00C-2FF3DE0BC506}" type="parTrans" cxnId="{D0A2F032-966F-4E18-AC3E-855479638158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463DC778-2D96-442C-B0B6-B9086857B979}" type="sibTrans" cxnId="{D0A2F032-966F-4E18-AC3E-855479638158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0564BF89-B61B-4EA3-8D09-471E5654542F}">
      <dgm:prSet custT="1"/>
      <dgm:spPr/>
      <dgm:t>
        <a:bodyPr/>
        <a:lstStyle/>
        <a:p>
          <a:pPr rtl="0"/>
          <a:r>
            <a:rPr lang="ru-RU" sz="2000" dirty="0" err="1" smtClean="0">
              <a:solidFill>
                <a:schemeClr val="tx1"/>
              </a:solidFill>
            </a:rPr>
            <a:t>вспомога</a:t>
          </a:r>
          <a:r>
            <a:rPr lang="ru-RU" sz="2000" dirty="0" smtClean="0">
              <a:solidFill>
                <a:schemeClr val="tx1"/>
              </a:solidFill>
            </a:rPr>
            <a:t>-тельный переход</a:t>
          </a:r>
          <a:endParaRPr lang="ru-RU" sz="2000" dirty="0">
            <a:solidFill>
              <a:schemeClr val="tx1"/>
            </a:solidFill>
          </a:endParaRPr>
        </a:p>
      </dgm:t>
    </dgm:pt>
    <dgm:pt modelId="{A38BBB8F-27C4-4996-B87C-309B75144AC0}" type="parTrans" cxnId="{BCFA995D-7C11-4F57-907C-2578FE39C6E2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BC0F1C86-11A5-4DCB-95A6-E7E2350B4B0F}" type="sibTrans" cxnId="{BCFA995D-7C11-4F57-907C-2578FE39C6E2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A11372C5-E9AE-4C8A-B581-EFFE8550828F}">
      <dgm:prSet custT="1"/>
      <dgm:spPr/>
      <dgm:t>
        <a:bodyPr/>
        <a:lstStyle/>
        <a:p>
          <a:pPr rtl="0"/>
          <a:r>
            <a:rPr lang="ru-RU" sz="2000" dirty="0" smtClean="0">
              <a:solidFill>
                <a:schemeClr val="tx1"/>
              </a:solidFill>
            </a:rPr>
            <a:t>рабочий ход</a:t>
          </a:r>
          <a:endParaRPr lang="ru-RU" sz="2000" dirty="0">
            <a:solidFill>
              <a:schemeClr val="tx1"/>
            </a:solidFill>
          </a:endParaRPr>
        </a:p>
      </dgm:t>
    </dgm:pt>
    <dgm:pt modelId="{B9B73F55-C702-466B-A286-A6EEAA12685E}" type="parTrans" cxnId="{FFFABB9B-9C06-4167-9962-7DD019131223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BD994D49-2DE1-4E36-8D3D-F378BBE57A95}" type="sibTrans" cxnId="{FFFABB9B-9C06-4167-9962-7DD019131223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40667736-ABD7-4E8B-8286-A3684F1F93FD}">
      <dgm:prSet custT="1"/>
      <dgm:spPr/>
      <dgm:t>
        <a:bodyPr/>
        <a:lstStyle/>
        <a:p>
          <a:pPr rtl="0"/>
          <a:r>
            <a:rPr lang="ru-RU" sz="2000" dirty="0" err="1" smtClean="0">
              <a:solidFill>
                <a:schemeClr val="tx1"/>
              </a:solidFill>
            </a:rPr>
            <a:t>вспомога</a:t>
          </a:r>
          <a:r>
            <a:rPr lang="ru-RU" sz="2000" dirty="0" smtClean="0">
              <a:solidFill>
                <a:schemeClr val="tx1"/>
              </a:solidFill>
            </a:rPr>
            <a:t>-тельный ход</a:t>
          </a:r>
          <a:endParaRPr lang="ru-RU" sz="2000" dirty="0">
            <a:solidFill>
              <a:schemeClr val="tx1"/>
            </a:solidFill>
          </a:endParaRPr>
        </a:p>
      </dgm:t>
    </dgm:pt>
    <dgm:pt modelId="{F083E292-3452-412A-AB42-B5055B253BDD}" type="parTrans" cxnId="{650FB3C7-EC4A-4594-97E6-A5181E745034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D7163A48-3A21-4919-9922-1955D40AB92C}" type="sibTrans" cxnId="{650FB3C7-EC4A-4594-97E6-A5181E745034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2DB5CFF3-D0C5-4AAE-B466-EA535E9F95D8}">
      <dgm:prSet custT="1"/>
      <dgm:spPr/>
      <dgm:t>
        <a:bodyPr/>
        <a:lstStyle/>
        <a:p>
          <a:pPr rtl="0"/>
          <a:r>
            <a:rPr lang="ru-RU" sz="2000" dirty="0" smtClean="0">
              <a:solidFill>
                <a:schemeClr val="tx1"/>
              </a:solidFill>
            </a:rPr>
            <a:t>позиция</a:t>
          </a:r>
          <a:endParaRPr lang="ru-RU" sz="2000" dirty="0">
            <a:solidFill>
              <a:schemeClr val="tx1"/>
            </a:solidFill>
          </a:endParaRPr>
        </a:p>
      </dgm:t>
    </dgm:pt>
    <dgm:pt modelId="{49919F17-6F9D-446E-A53F-68EA40BACF01}" type="parTrans" cxnId="{6BFDC712-A3A8-4741-80A6-08909096FA6D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E2E57A0B-70BC-4581-954E-05C752F15736}" type="sibTrans" cxnId="{6BFDC712-A3A8-4741-80A6-08909096FA6D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EFC06231-2A9D-4101-A053-CC65782EA898}" type="pres">
      <dgm:prSet presAssocID="{2381DECA-DA31-4889-BF22-7697C8018CC9}" presName="CompostProcess" presStyleCnt="0">
        <dgm:presLayoutVars>
          <dgm:dir/>
          <dgm:resizeHandles val="exact"/>
        </dgm:presLayoutVars>
      </dgm:prSet>
      <dgm:spPr/>
    </dgm:pt>
    <dgm:pt modelId="{2E49BB84-332D-4C62-88FF-E2996C26E4CC}" type="pres">
      <dgm:prSet presAssocID="{2381DECA-DA31-4889-BF22-7697C8018CC9}" presName="arrow" presStyleLbl="bgShp" presStyleIdx="0" presStyleCnt="1"/>
      <dgm:spPr/>
    </dgm:pt>
    <dgm:pt modelId="{57E6CEC9-1F71-4B3F-8057-820CFBFA2916}" type="pres">
      <dgm:prSet presAssocID="{2381DECA-DA31-4889-BF22-7697C8018CC9}" presName="linearProcess" presStyleCnt="0"/>
      <dgm:spPr/>
    </dgm:pt>
    <dgm:pt modelId="{CF252F6B-043F-4687-BC0A-A373607029A5}" type="pres">
      <dgm:prSet presAssocID="{BBBA8BAD-64C4-4C5D-89FD-99D5CFA689CD}" presName="textNode" presStyleLbl="node1" presStyleIdx="0" presStyleCnt="6" custScaleX="100768" custScaleY="104246">
        <dgm:presLayoutVars>
          <dgm:bulletEnabled val="1"/>
        </dgm:presLayoutVars>
      </dgm:prSet>
      <dgm:spPr/>
    </dgm:pt>
    <dgm:pt modelId="{F3221581-21AD-4C26-AB4E-1D7C6BCF9FB8}" type="pres">
      <dgm:prSet presAssocID="{D5DE6560-6864-4188-A464-2C594DFC56A2}" presName="sibTrans" presStyleCnt="0"/>
      <dgm:spPr/>
    </dgm:pt>
    <dgm:pt modelId="{ADBD12B5-36A0-4974-84BD-7E733D3A0CA3}" type="pres">
      <dgm:prSet presAssocID="{0EAFAA6E-DFB6-48C9-A417-7A1C8B20C398}" presName="textNode" presStyleLbl="node1" presStyleIdx="1" presStyleCnt="6" custScaleX="131928" custScaleY="945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F6AE57-A2FB-40BE-B1F1-F5B1D001E22E}" type="pres">
      <dgm:prSet presAssocID="{463DC778-2D96-442C-B0B6-B9086857B979}" presName="sibTrans" presStyleCnt="0"/>
      <dgm:spPr/>
    </dgm:pt>
    <dgm:pt modelId="{AB701772-4DC4-4F30-B01E-340C9F3BF94C}" type="pres">
      <dgm:prSet presAssocID="{0564BF89-B61B-4EA3-8D09-471E5654542F}" presName="textNode" presStyleLbl="node1" presStyleIdx="2" presStyleCnt="6" custScaleX="122165" custScaleY="1042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C8B804-3D97-406D-83D2-8E3FBFB6386E}" type="pres">
      <dgm:prSet presAssocID="{BC0F1C86-11A5-4DCB-95A6-E7E2350B4B0F}" presName="sibTrans" presStyleCnt="0"/>
      <dgm:spPr/>
    </dgm:pt>
    <dgm:pt modelId="{7AE90E6F-DCBA-4697-BE94-998AE08FE385}" type="pres">
      <dgm:prSet presAssocID="{A11372C5-E9AE-4C8A-B581-EFFE8550828F}" presName="textNode" presStyleLbl="node1" presStyleIdx="3" presStyleCnt="6" custScaleX="121548">
        <dgm:presLayoutVars>
          <dgm:bulletEnabled val="1"/>
        </dgm:presLayoutVars>
      </dgm:prSet>
      <dgm:spPr/>
    </dgm:pt>
    <dgm:pt modelId="{3EEC7068-78D3-496E-9AE2-38374BA69570}" type="pres">
      <dgm:prSet presAssocID="{BD994D49-2DE1-4E36-8D3D-F378BBE57A95}" presName="sibTrans" presStyleCnt="0"/>
      <dgm:spPr/>
    </dgm:pt>
    <dgm:pt modelId="{ADBACD1F-3E3C-4F17-B44E-7D942E1EA2D8}" type="pres">
      <dgm:prSet presAssocID="{40667736-ABD7-4E8B-8286-A3684F1F93FD}" presName="textNode" presStyleLbl="node1" presStyleIdx="4" presStyleCnt="6" custScaleX="123129" custScaleY="945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6863BD-722C-405A-B279-1716B6BC35E7}" type="pres">
      <dgm:prSet presAssocID="{D7163A48-3A21-4919-9922-1955D40AB92C}" presName="sibTrans" presStyleCnt="0"/>
      <dgm:spPr/>
    </dgm:pt>
    <dgm:pt modelId="{1F3B6D12-AA77-4A9F-B141-B89203106E27}" type="pres">
      <dgm:prSet presAssocID="{2DB5CFF3-D0C5-4AAE-B466-EA535E9F95D8}" presName="textNode" presStyleLbl="node1" presStyleIdx="5" presStyleCnt="6" custScaleX="119903">
        <dgm:presLayoutVars>
          <dgm:bulletEnabled val="1"/>
        </dgm:presLayoutVars>
      </dgm:prSet>
      <dgm:spPr/>
    </dgm:pt>
  </dgm:ptLst>
  <dgm:cxnLst>
    <dgm:cxn modelId="{71D55E1D-267C-4506-BCDF-2E22BDCDD9AC}" type="presOf" srcId="{0EAFAA6E-DFB6-48C9-A417-7A1C8B20C398}" destId="{ADBD12B5-36A0-4974-84BD-7E733D3A0CA3}" srcOrd="0" destOrd="0" presId="urn:microsoft.com/office/officeart/2005/8/layout/hProcess9"/>
    <dgm:cxn modelId="{3ADEDCED-2864-4435-9525-AADEF148F38F}" srcId="{2381DECA-DA31-4889-BF22-7697C8018CC9}" destId="{BBBA8BAD-64C4-4C5D-89FD-99D5CFA689CD}" srcOrd="0" destOrd="0" parTransId="{4CFACB75-6C3E-4D2D-9C3E-2BBAF8DD4A2F}" sibTransId="{D5DE6560-6864-4188-A464-2C594DFC56A2}"/>
    <dgm:cxn modelId="{071024C9-9EA5-48B2-8174-04968E2B58F1}" type="presOf" srcId="{0564BF89-B61B-4EA3-8D09-471E5654542F}" destId="{AB701772-4DC4-4F30-B01E-340C9F3BF94C}" srcOrd="0" destOrd="0" presId="urn:microsoft.com/office/officeart/2005/8/layout/hProcess9"/>
    <dgm:cxn modelId="{8016DB88-82F0-4CF8-BF7D-997988BC26C7}" type="presOf" srcId="{A11372C5-E9AE-4C8A-B581-EFFE8550828F}" destId="{7AE90E6F-DCBA-4697-BE94-998AE08FE385}" srcOrd="0" destOrd="0" presId="urn:microsoft.com/office/officeart/2005/8/layout/hProcess9"/>
    <dgm:cxn modelId="{41BA67D2-F79E-4E05-AC30-D651F57BFED6}" type="presOf" srcId="{40667736-ABD7-4E8B-8286-A3684F1F93FD}" destId="{ADBACD1F-3E3C-4F17-B44E-7D942E1EA2D8}" srcOrd="0" destOrd="0" presId="urn:microsoft.com/office/officeart/2005/8/layout/hProcess9"/>
    <dgm:cxn modelId="{BCFA995D-7C11-4F57-907C-2578FE39C6E2}" srcId="{2381DECA-DA31-4889-BF22-7697C8018CC9}" destId="{0564BF89-B61B-4EA3-8D09-471E5654542F}" srcOrd="2" destOrd="0" parTransId="{A38BBB8F-27C4-4996-B87C-309B75144AC0}" sibTransId="{BC0F1C86-11A5-4DCB-95A6-E7E2350B4B0F}"/>
    <dgm:cxn modelId="{D0A2F032-966F-4E18-AC3E-855479638158}" srcId="{2381DECA-DA31-4889-BF22-7697C8018CC9}" destId="{0EAFAA6E-DFB6-48C9-A417-7A1C8B20C398}" srcOrd="1" destOrd="0" parTransId="{4F8CCBB5-4B8B-43D0-A00C-2FF3DE0BC506}" sibTransId="{463DC778-2D96-442C-B0B6-B9086857B979}"/>
    <dgm:cxn modelId="{4CBFDAA9-9D2E-43A7-B6FB-DB5924F8D8D7}" type="presOf" srcId="{BBBA8BAD-64C4-4C5D-89FD-99D5CFA689CD}" destId="{CF252F6B-043F-4687-BC0A-A373607029A5}" srcOrd="0" destOrd="0" presId="urn:microsoft.com/office/officeart/2005/8/layout/hProcess9"/>
    <dgm:cxn modelId="{D17BEA80-9E45-40EC-A7AD-274A50732ADA}" type="presOf" srcId="{2381DECA-DA31-4889-BF22-7697C8018CC9}" destId="{EFC06231-2A9D-4101-A053-CC65782EA898}" srcOrd="0" destOrd="0" presId="urn:microsoft.com/office/officeart/2005/8/layout/hProcess9"/>
    <dgm:cxn modelId="{FFFABB9B-9C06-4167-9962-7DD019131223}" srcId="{2381DECA-DA31-4889-BF22-7697C8018CC9}" destId="{A11372C5-E9AE-4C8A-B581-EFFE8550828F}" srcOrd="3" destOrd="0" parTransId="{B9B73F55-C702-466B-A286-A6EEAA12685E}" sibTransId="{BD994D49-2DE1-4E36-8D3D-F378BBE57A95}"/>
    <dgm:cxn modelId="{7040B52E-41DC-48F7-8DBC-2461BC2DC192}" type="presOf" srcId="{2DB5CFF3-D0C5-4AAE-B466-EA535E9F95D8}" destId="{1F3B6D12-AA77-4A9F-B141-B89203106E27}" srcOrd="0" destOrd="0" presId="urn:microsoft.com/office/officeart/2005/8/layout/hProcess9"/>
    <dgm:cxn modelId="{6BFDC712-A3A8-4741-80A6-08909096FA6D}" srcId="{2381DECA-DA31-4889-BF22-7697C8018CC9}" destId="{2DB5CFF3-D0C5-4AAE-B466-EA535E9F95D8}" srcOrd="5" destOrd="0" parTransId="{49919F17-6F9D-446E-A53F-68EA40BACF01}" sibTransId="{E2E57A0B-70BC-4581-954E-05C752F15736}"/>
    <dgm:cxn modelId="{650FB3C7-EC4A-4594-97E6-A5181E745034}" srcId="{2381DECA-DA31-4889-BF22-7697C8018CC9}" destId="{40667736-ABD7-4E8B-8286-A3684F1F93FD}" srcOrd="4" destOrd="0" parTransId="{F083E292-3452-412A-AB42-B5055B253BDD}" sibTransId="{D7163A48-3A21-4919-9922-1955D40AB92C}"/>
    <dgm:cxn modelId="{09C18C2D-457D-4C0F-B365-A1ADB4638104}" type="presParOf" srcId="{EFC06231-2A9D-4101-A053-CC65782EA898}" destId="{2E49BB84-332D-4C62-88FF-E2996C26E4CC}" srcOrd="0" destOrd="0" presId="urn:microsoft.com/office/officeart/2005/8/layout/hProcess9"/>
    <dgm:cxn modelId="{A51491F6-2910-4689-812E-374CC0928FAE}" type="presParOf" srcId="{EFC06231-2A9D-4101-A053-CC65782EA898}" destId="{57E6CEC9-1F71-4B3F-8057-820CFBFA2916}" srcOrd="1" destOrd="0" presId="urn:microsoft.com/office/officeart/2005/8/layout/hProcess9"/>
    <dgm:cxn modelId="{4A407D6A-EA96-4864-9B79-8FD6CCEFD414}" type="presParOf" srcId="{57E6CEC9-1F71-4B3F-8057-820CFBFA2916}" destId="{CF252F6B-043F-4687-BC0A-A373607029A5}" srcOrd="0" destOrd="0" presId="urn:microsoft.com/office/officeart/2005/8/layout/hProcess9"/>
    <dgm:cxn modelId="{FBD73DBF-F859-4861-9D06-EC6A78ED77B5}" type="presParOf" srcId="{57E6CEC9-1F71-4B3F-8057-820CFBFA2916}" destId="{F3221581-21AD-4C26-AB4E-1D7C6BCF9FB8}" srcOrd="1" destOrd="0" presId="urn:microsoft.com/office/officeart/2005/8/layout/hProcess9"/>
    <dgm:cxn modelId="{F6A6C99E-5579-4D87-AEA9-1176B7ECC115}" type="presParOf" srcId="{57E6CEC9-1F71-4B3F-8057-820CFBFA2916}" destId="{ADBD12B5-36A0-4974-84BD-7E733D3A0CA3}" srcOrd="2" destOrd="0" presId="urn:microsoft.com/office/officeart/2005/8/layout/hProcess9"/>
    <dgm:cxn modelId="{10E29331-538C-4F16-AFDB-A5C4A3C4AFB1}" type="presParOf" srcId="{57E6CEC9-1F71-4B3F-8057-820CFBFA2916}" destId="{01F6AE57-A2FB-40BE-B1F1-F5B1D001E22E}" srcOrd="3" destOrd="0" presId="urn:microsoft.com/office/officeart/2005/8/layout/hProcess9"/>
    <dgm:cxn modelId="{21AE679E-1FBF-4DAE-9869-5C16FB50E97D}" type="presParOf" srcId="{57E6CEC9-1F71-4B3F-8057-820CFBFA2916}" destId="{AB701772-4DC4-4F30-B01E-340C9F3BF94C}" srcOrd="4" destOrd="0" presId="urn:microsoft.com/office/officeart/2005/8/layout/hProcess9"/>
    <dgm:cxn modelId="{EB397018-1EC6-4D64-A319-9C204271C61F}" type="presParOf" srcId="{57E6CEC9-1F71-4B3F-8057-820CFBFA2916}" destId="{74C8B804-3D97-406D-83D2-8E3FBFB6386E}" srcOrd="5" destOrd="0" presId="urn:microsoft.com/office/officeart/2005/8/layout/hProcess9"/>
    <dgm:cxn modelId="{3AFF8C32-4198-41DD-B3C3-78A871664E16}" type="presParOf" srcId="{57E6CEC9-1F71-4B3F-8057-820CFBFA2916}" destId="{7AE90E6F-DCBA-4697-BE94-998AE08FE385}" srcOrd="6" destOrd="0" presId="urn:microsoft.com/office/officeart/2005/8/layout/hProcess9"/>
    <dgm:cxn modelId="{151DDB77-FDCF-4942-BF1D-4C89DD5E9A1F}" type="presParOf" srcId="{57E6CEC9-1F71-4B3F-8057-820CFBFA2916}" destId="{3EEC7068-78D3-496E-9AE2-38374BA69570}" srcOrd="7" destOrd="0" presId="urn:microsoft.com/office/officeart/2005/8/layout/hProcess9"/>
    <dgm:cxn modelId="{56AA421C-2444-49FA-A261-39F0384E5AD8}" type="presParOf" srcId="{57E6CEC9-1F71-4B3F-8057-820CFBFA2916}" destId="{ADBACD1F-3E3C-4F17-B44E-7D942E1EA2D8}" srcOrd="8" destOrd="0" presId="urn:microsoft.com/office/officeart/2005/8/layout/hProcess9"/>
    <dgm:cxn modelId="{A7467051-FD15-436A-96ED-37A68E22812C}" type="presParOf" srcId="{57E6CEC9-1F71-4B3F-8057-820CFBFA2916}" destId="{136863BD-722C-405A-B279-1716B6BC35E7}" srcOrd="9" destOrd="0" presId="urn:microsoft.com/office/officeart/2005/8/layout/hProcess9"/>
    <dgm:cxn modelId="{BFE38F62-10DB-4111-8C6D-257D67EF5C2D}" type="presParOf" srcId="{57E6CEC9-1F71-4B3F-8057-820CFBFA2916}" destId="{1F3B6D12-AA77-4A9F-B141-B89203106E27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DA187D5-5229-4F76-A532-CBE7AA1D6660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5E463E9-F174-41D5-9F67-6AC9442A561B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Время занятости</a:t>
          </a:r>
          <a:endParaRPr lang="ru-RU" sz="1600" dirty="0">
            <a:solidFill>
              <a:schemeClr val="tx1"/>
            </a:solidFill>
          </a:endParaRPr>
        </a:p>
      </dgm:t>
    </dgm:pt>
    <dgm:pt modelId="{7F660F0B-EBED-4D4D-9BFA-5AF8B67B9833}" type="parTrans" cxnId="{CE90BF44-DBE0-43B9-B186-9EE09BE7E7DB}">
      <dgm:prSet/>
      <dgm:spPr/>
      <dgm:t>
        <a:bodyPr/>
        <a:lstStyle/>
        <a:p>
          <a:endParaRPr lang="ru-RU"/>
        </a:p>
      </dgm:t>
    </dgm:pt>
    <dgm:pt modelId="{8CEC0D32-D47D-40D0-A9DD-5EDCBAD05174}" type="sibTrans" cxnId="{CE90BF44-DBE0-43B9-B186-9EE09BE7E7DB}">
      <dgm:prSet/>
      <dgm:spPr/>
      <dgm:t>
        <a:bodyPr/>
        <a:lstStyle/>
        <a:p>
          <a:endParaRPr lang="ru-RU"/>
        </a:p>
      </dgm:t>
    </dgm:pt>
    <dgm:pt modelId="{AE138B62-8A91-4E9E-B397-4B12E9358D18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Выполнение производственного  задания</a:t>
          </a:r>
          <a:endParaRPr lang="ru-RU" sz="1600" dirty="0">
            <a:solidFill>
              <a:schemeClr val="tx1"/>
            </a:solidFill>
          </a:endParaRPr>
        </a:p>
      </dgm:t>
    </dgm:pt>
    <dgm:pt modelId="{708625B1-346F-402D-8ABF-7EC674B40BD1}" type="parTrans" cxnId="{C9A0D788-1AF5-414A-BC0C-004E9B56E5CA}">
      <dgm:prSet custT="1"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F56ECE9D-5FAD-43D4-99CF-B3F36B1A97B7}" type="sibTrans" cxnId="{C9A0D788-1AF5-414A-BC0C-004E9B56E5CA}">
      <dgm:prSet/>
      <dgm:spPr/>
      <dgm:t>
        <a:bodyPr/>
        <a:lstStyle/>
        <a:p>
          <a:endParaRPr lang="ru-RU"/>
        </a:p>
      </dgm:t>
    </dgm:pt>
    <dgm:pt modelId="{B3276450-35FE-4440-905C-AB29C8AF9AF0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Занятость др.</a:t>
          </a:r>
        </a:p>
        <a:p>
          <a:r>
            <a:rPr lang="ru-RU" sz="1600" dirty="0" smtClean="0">
              <a:solidFill>
                <a:schemeClr val="tx1"/>
              </a:solidFill>
            </a:rPr>
            <a:t> видами работы</a:t>
          </a:r>
          <a:endParaRPr lang="ru-RU" sz="1600" dirty="0">
            <a:solidFill>
              <a:schemeClr val="tx1"/>
            </a:solidFill>
          </a:endParaRPr>
        </a:p>
      </dgm:t>
    </dgm:pt>
    <dgm:pt modelId="{5ABFB061-1A26-4875-9339-95CC9792F148}" type="parTrans" cxnId="{BE29C460-FED2-4462-9326-550CB5FC80AA}">
      <dgm:prSet custT="1"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C4CC4C31-3ED3-4C4E-978A-F4E765D9DF27}" type="sibTrans" cxnId="{BE29C460-FED2-4462-9326-550CB5FC80AA}">
      <dgm:prSet/>
      <dgm:spPr/>
      <dgm:t>
        <a:bodyPr/>
        <a:lstStyle/>
        <a:p>
          <a:endParaRPr lang="ru-RU"/>
        </a:p>
      </dgm:t>
    </dgm:pt>
    <dgm:pt modelId="{DD997D34-580B-46E0-9C37-7F3604DA3155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Время непроизводительной работы</a:t>
          </a:r>
          <a:endParaRPr lang="ru-RU" sz="1600" dirty="0">
            <a:solidFill>
              <a:schemeClr val="tx1"/>
            </a:solidFill>
          </a:endParaRPr>
        </a:p>
      </dgm:t>
    </dgm:pt>
    <dgm:pt modelId="{1E723597-34AC-47D0-8151-B7646F41B5E1}" type="parTrans" cxnId="{F914FF6E-84CC-4349-8CE1-B710F999EC84}">
      <dgm:prSet custT="1"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8DD0DD0C-6C9E-430B-AE5A-3B079D2C42BD}" type="sibTrans" cxnId="{F914FF6E-84CC-4349-8CE1-B710F999EC84}">
      <dgm:prSet/>
      <dgm:spPr/>
      <dgm:t>
        <a:bodyPr/>
        <a:lstStyle/>
        <a:p>
          <a:endParaRPr lang="ru-RU"/>
        </a:p>
      </dgm:t>
    </dgm:pt>
    <dgm:pt modelId="{56719A21-810C-4427-B422-E41DD0726453}">
      <dgm:prSet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Время</a:t>
          </a:r>
          <a:r>
            <a:rPr lang="ru-RU" sz="1600" dirty="0" smtClean="0"/>
            <a:t> </a:t>
          </a:r>
          <a:r>
            <a:rPr lang="ru-RU" sz="1600" dirty="0" smtClean="0">
              <a:solidFill>
                <a:schemeClr val="tx1"/>
              </a:solidFill>
            </a:rPr>
            <a:t>перерывов</a:t>
          </a:r>
          <a:endParaRPr lang="ru-RU" sz="1600" dirty="0">
            <a:solidFill>
              <a:schemeClr val="tx1"/>
            </a:solidFill>
          </a:endParaRPr>
        </a:p>
      </dgm:t>
    </dgm:pt>
    <dgm:pt modelId="{D9235010-0A30-4485-9726-B6EFA9EA5D2D}" type="parTrans" cxnId="{2CDEFB79-0AFA-43C4-A101-6309BDE0814F}">
      <dgm:prSet/>
      <dgm:spPr/>
      <dgm:t>
        <a:bodyPr/>
        <a:lstStyle/>
        <a:p>
          <a:endParaRPr lang="ru-RU"/>
        </a:p>
      </dgm:t>
    </dgm:pt>
    <dgm:pt modelId="{049D8E6B-F603-427D-BD0F-A00FF0643439}" type="sibTrans" cxnId="{2CDEFB79-0AFA-43C4-A101-6309BDE0814F}">
      <dgm:prSet/>
      <dgm:spPr/>
      <dgm:t>
        <a:bodyPr/>
        <a:lstStyle/>
        <a:p>
          <a:endParaRPr lang="ru-RU"/>
        </a:p>
      </dgm:t>
    </dgm:pt>
    <dgm:pt modelId="{49502D34-BAA9-4413-8832-6DDAA2FD95AE}">
      <dgm:prSet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Время случайной работы вне плана</a:t>
          </a:r>
          <a:endParaRPr lang="ru-RU" sz="1600" dirty="0">
            <a:solidFill>
              <a:schemeClr val="tx1"/>
            </a:solidFill>
          </a:endParaRPr>
        </a:p>
      </dgm:t>
    </dgm:pt>
    <dgm:pt modelId="{B8A5E000-1083-4F57-A757-E9C28C7BD60F}" type="parTrans" cxnId="{8296F4FC-EB57-4DB4-8C28-4487A9D28AFC}">
      <dgm:prSet custT="1"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20AA9C0C-A152-40D5-A6BC-FE052479E42D}" type="sibTrans" cxnId="{8296F4FC-EB57-4DB4-8C28-4487A9D28AFC}">
      <dgm:prSet/>
      <dgm:spPr/>
      <dgm:t>
        <a:bodyPr/>
        <a:lstStyle/>
        <a:p>
          <a:endParaRPr lang="ru-RU"/>
        </a:p>
      </dgm:t>
    </dgm:pt>
    <dgm:pt modelId="{3D307B4B-8DB4-4170-BAA4-D1248EB9D217}">
      <dgm:prSet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непосредственная работа</a:t>
          </a:r>
          <a:endParaRPr lang="ru-RU" sz="1600" dirty="0">
            <a:solidFill>
              <a:schemeClr val="tx1"/>
            </a:solidFill>
          </a:endParaRPr>
        </a:p>
      </dgm:t>
    </dgm:pt>
    <dgm:pt modelId="{82D4654A-4A4D-4609-AD42-A3935529468E}" type="parTrans" cxnId="{7E8BF96B-C206-4E26-A57F-9241470BC8C9}">
      <dgm:prSet custT="1"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C2E167A5-E7E9-4671-9E0C-3501ABE7CE84}" type="sibTrans" cxnId="{7E8BF96B-C206-4E26-A57F-9241470BC8C9}">
      <dgm:prSet/>
      <dgm:spPr/>
      <dgm:t>
        <a:bodyPr/>
        <a:lstStyle/>
        <a:p>
          <a:endParaRPr lang="ru-RU"/>
        </a:p>
      </dgm:t>
    </dgm:pt>
    <dgm:pt modelId="{09DCD1C4-9FC1-4D33-81B2-DD6389043D52}">
      <dgm:prSet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Активное наблюдение</a:t>
          </a:r>
          <a:endParaRPr lang="ru-RU" sz="1600" dirty="0">
            <a:solidFill>
              <a:schemeClr val="tx1"/>
            </a:solidFill>
          </a:endParaRPr>
        </a:p>
      </dgm:t>
    </dgm:pt>
    <dgm:pt modelId="{B7EB6196-44C1-4379-B48B-FEC0DBB6810A}" type="parTrans" cxnId="{9878CA9E-E907-4C68-8079-975350D07998}">
      <dgm:prSet custT="1"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C9020627-263C-42A5-B6CD-0456EEAE145B}" type="sibTrans" cxnId="{9878CA9E-E907-4C68-8079-975350D07998}">
      <dgm:prSet/>
      <dgm:spPr/>
      <dgm:t>
        <a:bodyPr/>
        <a:lstStyle/>
        <a:p>
          <a:endParaRPr lang="ru-RU"/>
        </a:p>
      </dgm:t>
    </dgm:pt>
    <dgm:pt modelId="{7A5BF930-AF3A-4437-B956-6615B23D43A1}">
      <dgm:prSet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</a:rPr>
            <a:t>регламентированное</a:t>
          </a:r>
          <a:endParaRPr lang="ru-RU" sz="1800" dirty="0">
            <a:solidFill>
              <a:schemeClr val="tx1"/>
            </a:solidFill>
          </a:endParaRPr>
        </a:p>
      </dgm:t>
    </dgm:pt>
    <dgm:pt modelId="{0E2596EA-A055-4F7F-A227-92559E27DE4A}" type="parTrans" cxnId="{0F466F23-E394-45CC-BE55-350F9A9F8C47}">
      <dgm:prSet custT="1"/>
      <dgm:spPr/>
      <dgm:t>
        <a:bodyPr/>
        <a:lstStyle/>
        <a:p>
          <a:endParaRPr lang="ru-RU" sz="1800"/>
        </a:p>
      </dgm:t>
    </dgm:pt>
    <dgm:pt modelId="{E16DE922-FA36-4E14-AAB8-C445B4A3EF5E}" type="sibTrans" cxnId="{0F466F23-E394-45CC-BE55-350F9A9F8C47}">
      <dgm:prSet/>
      <dgm:spPr/>
      <dgm:t>
        <a:bodyPr/>
        <a:lstStyle/>
        <a:p>
          <a:endParaRPr lang="ru-RU"/>
        </a:p>
      </dgm:t>
    </dgm:pt>
    <dgm:pt modelId="{181445B6-6EFD-44E3-A24C-ED83D8DF9E2E}">
      <dgm:prSet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</a:rPr>
            <a:t>нерегламентированное</a:t>
          </a:r>
          <a:endParaRPr lang="ru-RU" sz="1800" dirty="0">
            <a:solidFill>
              <a:schemeClr val="tx1"/>
            </a:solidFill>
          </a:endParaRPr>
        </a:p>
      </dgm:t>
    </dgm:pt>
    <dgm:pt modelId="{0954360B-24B6-45EF-9452-1AF22780A6CC}" type="parTrans" cxnId="{BFE0A6AF-A050-48ED-84AF-D3BBAEFF64B0}">
      <dgm:prSet custT="1"/>
      <dgm:spPr/>
      <dgm:t>
        <a:bodyPr/>
        <a:lstStyle/>
        <a:p>
          <a:endParaRPr lang="ru-RU" sz="1800"/>
        </a:p>
      </dgm:t>
    </dgm:pt>
    <dgm:pt modelId="{1F0FCD7D-E498-4796-807C-081C68912949}" type="sibTrans" cxnId="{BFE0A6AF-A050-48ED-84AF-D3BBAEFF64B0}">
      <dgm:prSet/>
      <dgm:spPr/>
      <dgm:t>
        <a:bodyPr/>
        <a:lstStyle/>
        <a:p>
          <a:endParaRPr lang="ru-RU"/>
        </a:p>
      </dgm:t>
    </dgm:pt>
    <dgm:pt modelId="{15C49080-23EC-4250-9165-267077375B73}">
      <dgm:prSet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</a:rPr>
            <a:t>По организационно-техническим  причинам</a:t>
          </a:r>
          <a:endParaRPr lang="ru-RU" sz="1800" dirty="0">
            <a:solidFill>
              <a:schemeClr val="tx1"/>
            </a:solidFill>
          </a:endParaRPr>
        </a:p>
      </dgm:t>
    </dgm:pt>
    <dgm:pt modelId="{5773A9E0-E503-4F83-B0E3-B5FB71CEB9D6}" type="parTrans" cxnId="{3B780536-9928-4E02-92F4-9BA1F54C2E2B}">
      <dgm:prSet custT="1"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468587E2-C3F0-42F0-B752-996B2923044E}" type="sibTrans" cxnId="{3B780536-9928-4E02-92F4-9BA1F54C2E2B}">
      <dgm:prSet/>
      <dgm:spPr/>
      <dgm:t>
        <a:bodyPr/>
        <a:lstStyle/>
        <a:p>
          <a:endParaRPr lang="ru-RU"/>
        </a:p>
      </dgm:t>
    </dgm:pt>
    <dgm:pt modelId="{8CD28991-9F39-4192-BC01-739DF8D51010}">
      <dgm:prSet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</a:rPr>
            <a:t>По вине</a:t>
          </a:r>
          <a:r>
            <a:rPr lang="ru-RU" sz="1800" dirty="0" smtClean="0"/>
            <a:t> </a:t>
          </a:r>
          <a:r>
            <a:rPr lang="ru-RU" sz="1800" dirty="0" smtClean="0">
              <a:solidFill>
                <a:schemeClr val="tx1"/>
              </a:solidFill>
            </a:rPr>
            <a:t>работника</a:t>
          </a:r>
          <a:endParaRPr lang="ru-RU" sz="1800" dirty="0">
            <a:solidFill>
              <a:schemeClr val="tx1"/>
            </a:solidFill>
          </a:endParaRPr>
        </a:p>
      </dgm:t>
    </dgm:pt>
    <dgm:pt modelId="{8BB22185-CA5E-4C1A-86D2-0726ED0EEE28}" type="parTrans" cxnId="{FCB847DA-E18C-4164-AA3B-C87686574D82}">
      <dgm:prSet custT="1"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908E530D-79EB-464D-84A5-617D90234848}" type="sibTrans" cxnId="{FCB847DA-E18C-4164-AA3B-C87686574D82}">
      <dgm:prSet/>
      <dgm:spPr/>
      <dgm:t>
        <a:bodyPr/>
        <a:lstStyle/>
        <a:p>
          <a:endParaRPr lang="ru-RU"/>
        </a:p>
      </dgm:t>
    </dgm:pt>
    <dgm:pt modelId="{E2D322C8-8D5C-4C49-9561-D7CB9E8E0BCA}" type="pres">
      <dgm:prSet presAssocID="{1DA187D5-5229-4F76-A532-CBE7AA1D666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4B74575-4D1D-4B9D-8128-50B28A7A0BC3}" type="pres">
      <dgm:prSet presAssocID="{45E463E9-F174-41D5-9F67-6AC9442A561B}" presName="root1" presStyleCnt="0"/>
      <dgm:spPr/>
    </dgm:pt>
    <dgm:pt modelId="{131C6F3B-89BB-4D9D-B897-BACE7328AAB6}" type="pres">
      <dgm:prSet presAssocID="{45E463E9-F174-41D5-9F67-6AC9442A561B}" presName="LevelOneTextNode" presStyleLbl="node0" presStyleIdx="0" presStyleCnt="2" custLinFactNeighborX="1178" custLinFactNeighborY="-29187">
        <dgm:presLayoutVars>
          <dgm:chPref val="3"/>
        </dgm:presLayoutVars>
      </dgm:prSet>
      <dgm:spPr/>
    </dgm:pt>
    <dgm:pt modelId="{21741A7A-99D9-4969-90B7-2671F2C0D225}" type="pres">
      <dgm:prSet presAssocID="{45E463E9-F174-41D5-9F67-6AC9442A561B}" presName="level2hierChild" presStyleCnt="0"/>
      <dgm:spPr/>
    </dgm:pt>
    <dgm:pt modelId="{F9316DF5-2F9E-4E9F-B3C9-32B93C56F164}" type="pres">
      <dgm:prSet presAssocID="{708625B1-346F-402D-8ABF-7EC674B40BD1}" presName="conn2-1" presStyleLbl="parChTrans1D2" presStyleIdx="0" presStyleCnt="4"/>
      <dgm:spPr/>
    </dgm:pt>
    <dgm:pt modelId="{364860B6-6701-42C8-A49C-A28D3248326C}" type="pres">
      <dgm:prSet presAssocID="{708625B1-346F-402D-8ABF-7EC674B40BD1}" presName="connTx" presStyleLbl="parChTrans1D2" presStyleIdx="0" presStyleCnt="4"/>
      <dgm:spPr/>
    </dgm:pt>
    <dgm:pt modelId="{DCCA1E7D-2527-4AE3-8EFB-8D3CF47EA580}" type="pres">
      <dgm:prSet presAssocID="{AE138B62-8A91-4E9E-B397-4B12E9358D18}" presName="root2" presStyleCnt="0"/>
      <dgm:spPr/>
    </dgm:pt>
    <dgm:pt modelId="{628F9E6D-90F7-4DF5-B6ED-DD6F95D6CF53}" type="pres">
      <dgm:prSet presAssocID="{AE138B62-8A91-4E9E-B397-4B12E9358D18}" presName="LevelTwoTextNode" presStyleLbl="node2" presStyleIdx="0" presStyleCnt="4" custScaleX="266748" custScaleY="54360" custLinFactNeighborX="-27118" custLinFactNeighborY="-80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E7EABF-E970-4E15-AC4B-47649F38140D}" type="pres">
      <dgm:prSet presAssocID="{AE138B62-8A91-4E9E-B397-4B12E9358D18}" presName="level3hierChild" presStyleCnt="0"/>
      <dgm:spPr/>
    </dgm:pt>
    <dgm:pt modelId="{9EEBDE21-B5E8-4EEE-8A34-8C7F9F070D50}" type="pres">
      <dgm:prSet presAssocID="{5ABFB061-1A26-4875-9339-95CC9792F148}" presName="conn2-1" presStyleLbl="parChTrans1D2" presStyleIdx="1" presStyleCnt="4"/>
      <dgm:spPr/>
    </dgm:pt>
    <dgm:pt modelId="{B8C0B34F-A00F-4B9F-98AC-60995B638278}" type="pres">
      <dgm:prSet presAssocID="{5ABFB061-1A26-4875-9339-95CC9792F148}" presName="connTx" presStyleLbl="parChTrans1D2" presStyleIdx="1" presStyleCnt="4"/>
      <dgm:spPr/>
    </dgm:pt>
    <dgm:pt modelId="{FD84A495-B512-497B-833A-D1499AAF9A4F}" type="pres">
      <dgm:prSet presAssocID="{B3276450-35FE-4440-905C-AB29C8AF9AF0}" presName="root2" presStyleCnt="0"/>
      <dgm:spPr/>
    </dgm:pt>
    <dgm:pt modelId="{81EA28BB-3831-4827-A166-2267585E6FBC}" type="pres">
      <dgm:prSet presAssocID="{B3276450-35FE-4440-905C-AB29C8AF9AF0}" presName="LevelTwoTextNode" presStyleLbl="node2" presStyleIdx="1" presStyleCnt="4" custScaleX="92894" custScaleY="145804" custLinFactNeighborX="-30795" custLinFactNeighborY="-39342">
        <dgm:presLayoutVars>
          <dgm:chPref val="3"/>
        </dgm:presLayoutVars>
      </dgm:prSet>
      <dgm:spPr/>
    </dgm:pt>
    <dgm:pt modelId="{69A32B43-8BD5-45CD-9D4D-40A31E03D2EE}" type="pres">
      <dgm:prSet presAssocID="{B3276450-35FE-4440-905C-AB29C8AF9AF0}" presName="level3hierChild" presStyleCnt="0"/>
      <dgm:spPr/>
    </dgm:pt>
    <dgm:pt modelId="{F3AF07C9-F40A-4EF6-A43B-205851A3AFC0}" type="pres">
      <dgm:prSet presAssocID="{1E723597-34AC-47D0-8151-B7646F41B5E1}" presName="conn2-1" presStyleLbl="parChTrans1D3" presStyleIdx="0" presStyleCnt="4"/>
      <dgm:spPr/>
    </dgm:pt>
    <dgm:pt modelId="{2F043EF7-842A-4450-AB77-10136F2BBC6E}" type="pres">
      <dgm:prSet presAssocID="{1E723597-34AC-47D0-8151-B7646F41B5E1}" presName="connTx" presStyleLbl="parChTrans1D3" presStyleIdx="0" presStyleCnt="4"/>
      <dgm:spPr/>
    </dgm:pt>
    <dgm:pt modelId="{A2C5D660-5D1F-4C4E-A900-93463AB5691A}" type="pres">
      <dgm:prSet presAssocID="{DD997D34-580B-46E0-9C37-7F3604DA3155}" presName="root2" presStyleCnt="0"/>
      <dgm:spPr/>
    </dgm:pt>
    <dgm:pt modelId="{9408EE49-8878-49A6-92E0-6D5FBFB5CFA9}" type="pres">
      <dgm:prSet presAssocID="{DD997D34-580B-46E0-9C37-7F3604DA3155}" presName="LevelTwoTextNode" presStyleLbl="node3" presStyleIdx="0" presStyleCnt="4" custScaleX="157156" custLinFactNeighborX="-23728" custLinFactNeighborY="-3902">
        <dgm:presLayoutVars>
          <dgm:chPref val="3"/>
        </dgm:presLayoutVars>
      </dgm:prSet>
      <dgm:spPr/>
    </dgm:pt>
    <dgm:pt modelId="{EB5E9E98-A8E7-4749-8E84-5013358C3DD5}" type="pres">
      <dgm:prSet presAssocID="{DD997D34-580B-46E0-9C37-7F3604DA3155}" presName="level3hierChild" presStyleCnt="0"/>
      <dgm:spPr/>
    </dgm:pt>
    <dgm:pt modelId="{73583A41-D7B7-4539-9D09-7AD1D21AC1E1}" type="pres">
      <dgm:prSet presAssocID="{B8A5E000-1083-4F57-A757-E9C28C7BD60F}" presName="conn2-1" presStyleLbl="parChTrans1D3" presStyleIdx="1" presStyleCnt="4"/>
      <dgm:spPr/>
    </dgm:pt>
    <dgm:pt modelId="{9B9929BD-7D82-49BA-9623-DA00B6C69CF4}" type="pres">
      <dgm:prSet presAssocID="{B8A5E000-1083-4F57-A757-E9C28C7BD60F}" presName="connTx" presStyleLbl="parChTrans1D3" presStyleIdx="1" presStyleCnt="4"/>
      <dgm:spPr/>
    </dgm:pt>
    <dgm:pt modelId="{1DAE3283-4C35-40E9-A1A0-1768C66C5884}" type="pres">
      <dgm:prSet presAssocID="{49502D34-BAA9-4413-8832-6DDAA2FD95AE}" presName="root2" presStyleCnt="0"/>
      <dgm:spPr/>
    </dgm:pt>
    <dgm:pt modelId="{DB6D06F9-F634-4102-99F4-BEA079922E06}" type="pres">
      <dgm:prSet presAssocID="{49502D34-BAA9-4413-8832-6DDAA2FD95AE}" presName="LevelTwoTextNode" presStyleLbl="node3" presStyleIdx="1" presStyleCnt="4" custScaleX="149653" custLinFactNeighborX="-20051" custLinFactNeighborY="-12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954131-4FC9-41AB-A238-C9CA1A600F60}" type="pres">
      <dgm:prSet presAssocID="{49502D34-BAA9-4413-8832-6DDAA2FD95AE}" presName="level3hierChild" presStyleCnt="0"/>
      <dgm:spPr/>
    </dgm:pt>
    <dgm:pt modelId="{45D64A15-DC9D-43BD-AC80-6CB2817ACF82}" type="pres">
      <dgm:prSet presAssocID="{82D4654A-4A4D-4609-AD42-A3935529468E}" presName="conn2-1" presStyleLbl="parChTrans1D4" presStyleIdx="0" presStyleCnt="2"/>
      <dgm:spPr/>
    </dgm:pt>
    <dgm:pt modelId="{1B1A50E1-97A3-4423-A883-EB501D978420}" type="pres">
      <dgm:prSet presAssocID="{82D4654A-4A4D-4609-AD42-A3935529468E}" presName="connTx" presStyleLbl="parChTrans1D4" presStyleIdx="0" presStyleCnt="2"/>
      <dgm:spPr/>
    </dgm:pt>
    <dgm:pt modelId="{1C3CEA87-27DF-4100-A58F-B7D72289D93F}" type="pres">
      <dgm:prSet presAssocID="{3D307B4B-8DB4-4170-BAA4-D1248EB9D217}" presName="root2" presStyleCnt="0"/>
      <dgm:spPr/>
    </dgm:pt>
    <dgm:pt modelId="{227EFB4A-1943-4983-B53E-9D2726C036EA}" type="pres">
      <dgm:prSet presAssocID="{3D307B4B-8DB4-4170-BAA4-D1248EB9D217}" presName="LevelTwoTextNode" presStyleLbl="node4" presStyleIdx="0" presStyleCnt="2" custScaleX="151936" custLinFactNeighborX="-1314" custLinFactNeighborY="-446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458EE7-825D-480F-812C-1B7443593613}" type="pres">
      <dgm:prSet presAssocID="{3D307B4B-8DB4-4170-BAA4-D1248EB9D217}" presName="level3hierChild" presStyleCnt="0"/>
      <dgm:spPr/>
    </dgm:pt>
    <dgm:pt modelId="{C9A81BC9-EB90-425E-AE35-12E9B0FF7F69}" type="pres">
      <dgm:prSet presAssocID="{B7EB6196-44C1-4379-B48B-FEC0DBB6810A}" presName="conn2-1" presStyleLbl="parChTrans1D4" presStyleIdx="1" presStyleCnt="2"/>
      <dgm:spPr/>
    </dgm:pt>
    <dgm:pt modelId="{AB22153D-D88B-40AD-AFE7-E96D3678B8AE}" type="pres">
      <dgm:prSet presAssocID="{B7EB6196-44C1-4379-B48B-FEC0DBB6810A}" presName="connTx" presStyleLbl="parChTrans1D4" presStyleIdx="1" presStyleCnt="2"/>
      <dgm:spPr/>
    </dgm:pt>
    <dgm:pt modelId="{5AF27CAF-1662-4E53-B4CF-82793F52B920}" type="pres">
      <dgm:prSet presAssocID="{09DCD1C4-9FC1-4D33-81B2-DD6389043D52}" presName="root2" presStyleCnt="0"/>
      <dgm:spPr/>
    </dgm:pt>
    <dgm:pt modelId="{75AD2099-1F3A-4362-B582-528EC581DC25}" type="pres">
      <dgm:prSet presAssocID="{09DCD1C4-9FC1-4D33-81B2-DD6389043D52}" presName="LevelTwoTextNode" presStyleLbl="node4" presStyleIdx="1" presStyleCnt="2" custScaleX="135105" custLinFactNeighborX="3476" custLinFactNeighborY="-15981">
        <dgm:presLayoutVars>
          <dgm:chPref val="3"/>
        </dgm:presLayoutVars>
      </dgm:prSet>
      <dgm:spPr/>
    </dgm:pt>
    <dgm:pt modelId="{25725133-FBF6-4CE6-8EA7-7C967520B36E}" type="pres">
      <dgm:prSet presAssocID="{09DCD1C4-9FC1-4D33-81B2-DD6389043D52}" presName="level3hierChild" presStyleCnt="0"/>
      <dgm:spPr/>
    </dgm:pt>
    <dgm:pt modelId="{1426E0FE-506F-4749-A6AD-3FBC3C9D809A}" type="pres">
      <dgm:prSet presAssocID="{56719A21-810C-4427-B422-E41DD0726453}" presName="root1" presStyleCnt="0"/>
      <dgm:spPr/>
    </dgm:pt>
    <dgm:pt modelId="{8C7739A4-A6FB-4543-8F53-46DBD5750002}" type="pres">
      <dgm:prSet presAssocID="{56719A21-810C-4427-B422-E41DD0726453}" presName="LevelOneTextNode" presStyleLbl="node0" presStyleIdx="1" presStyleCnt="2" custLinFactNeighborX="4492" custLinFactNeighborY="846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2B7667-9FC9-4371-88F9-383B0628613D}" type="pres">
      <dgm:prSet presAssocID="{56719A21-810C-4427-B422-E41DD0726453}" presName="level2hierChild" presStyleCnt="0"/>
      <dgm:spPr/>
    </dgm:pt>
    <dgm:pt modelId="{BF33629A-DC66-44F2-9532-20BB4D7BC18C}" type="pres">
      <dgm:prSet presAssocID="{0E2596EA-A055-4F7F-A227-92559E27DE4A}" presName="conn2-1" presStyleLbl="parChTrans1D2" presStyleIdx="2" presStyleCnt="4"/>
      <dgm:spPr/>
    </dgm:pt>
    <dgm:pt modelId="{63CBA9DD-52A2-49ED-B8C4-B68F46AFAB84}" type="pres">
      <dgm:prSet presAssocID="{0E2596EA-A055-4F7F-A227-92559E27DE4A}" presName="connTx" presStyleLbl="parChTrans1D2" presStyleIdx="2" presStyleCnt="4"/>
      <dgm:spPr/>
    </dgm:pt>
    <dgm:pt modelId="{65A0928C-042B-44B2-8DEF-4E3B4211B174}" type="pres">
      <dgm:prSet presAssocID="{7A5BF930-AF3A-4437-B956-6615B23D43A1}" presName="root2" presStyleCnt="0"/>
      <dgm:spPr/>
    </dgm:pt>
    <dgm:pt modelId="{9313CD58-92B2-4A9C-A3B7-D9EA62816880}" type="pres">
      <dgm:prSet presAssocID="{7A5BF930-AF3A-4437-B956-6615B23D43A1}" presName="LevelTwoTextNode" presStyleLbl="node2" presStyleIdx="2" presStyleCnt="4" custScaleX="250124" custLinFactNeighborX="-397" custLinFactNeighborY="52084">
        <dgm:presLayoutVars>
          <dgm:chPref val="3"/>
        </dgm:presLayoutVars>
      </dgm:prSet>
      <dgm:spPr/>
    </dgm:pt>
    <dgm:pt modelId="{DDD87BAD-66A6-47F8-9E1D-E1EFF4B22F21}" type="pres">
      <dgm:prSet presAssocID="{7A5BF930-AF3A-4437-B956-6615B23D43A1}" presName="level3hierChild" presStyleCnt="0"/>
      <dgm:spPr/>
    </dgm:pt>
    <dgm:pt modelId="{574B0869-8051-4745-8E16-3454FA40F2FF}" type="pres">
      <dgm:prSet presAssocID="{0954360B-24B6-45EF-9452-1AF22780A6CC}" presName="conn2-1" presStyleLbl="parChTrans1D2" presStyleIdx="3" presStyleCnt="4"/>
      <dgm:spPr/>
    </dgm:pt>
    <dgm:pt modelId="{0A362897-9C62-4497-B822-A672FBEE1798}" type="pres">
      <dgm:prSet presAssocID="{0954360B-24B6-45EF-9452-1AF22780A6CC}" presName="connTx" presStyleLbl="parChTrans1D2" presStyleIdx="3" presStyleCnt="4"/>
      <dgm:spPr/>
    </dgm:pt>
    <dgm:pt modelId="{736401F9-8CA8-4187-BB3D-A4C37667BAAA}" type="pres">
      <dgm:prSet presAssocID="{181445B6-6EFD-44E3-A24C-ED83D8DF9E2E}" presName="root2" presStyleCnt="0"/>
      <dgm:spPr/>
    </dgm:pt>
    <dgm:pt modelId="{B0491DCE-967D-4405-B3B8-31A9BD278357}" type="pres">
      <dgm:prSet presAssocID="{181445B6-6EFD-44E3-A24C-ED83D8DF9E2E}" presName="LevelTwoTextNode" presStyleLbl="node2" presStyleIdx="3" presStyleCnt="4" custScaleX="250123" custLinFactNeighborX="4607" custLinFactNeighborY="97216">
        <dgm:presLayoutVars>
          <dgm:chPref val="3"/>
        </dgm:presLayoutVars>
      </dgm:prSet>
      <dgm:spPr/>
    </dgm:pt>
    <dgm:pt modelId="{5EA236B5-9183-43CD-AECD-2EA9E8C8AFA0}" type="pres">
      <dgm:prSet presAssocID="{181445B6-6EFD-44E3-A24C-ED83D8DF9E2E}" presName="level3hierChild" presStyleCnt="0"/>
      <dgm:spPr/>
    </dgm:pt>
    <dgm:pt modelId="{506EDC26-C027-4175-96BA-9D8DF6CFFF6A}" type="pres">
      <dgm:prSet presAssocID="{5773A9E0-E503-4F83-B0E3-B5FB71CEB9D6}" presName="conn2-1" presStyleLbl="parChTrans1D3" presStyleIdx="2" presStyleCnt="4"/>
      <dgm:spPr/>
    </dgm:pt>
    <dgm:pt modelId="{5D071D08-C776-47EC-BB15-E9FA638CAAF3}" type="pres">
      <dgm:prSet presAssocID="{5773A9E0-E503-4F83-B0E3-B5FB71CEB9D6}" presName="connTx" presStyleLbl="parChTrans1D3" presStyleIdx="2" presStyleCnt="4"/>
      <dgm:spPr/>
    </dgm:pt>
    <dgm:pt modelId="{EB232AFA-D511-4DF3-8A4F-9B4C4EF49C36}" type="pres">
      <dgm:prSet presAssocID="{15C49080-23EC-4250-9165-267077375B73}" presName="root2" presStyleCnt="0"/>
      <dgm:spPr/>
    </dgm:pt>
    <dgm:pt modelId="{ECB6C5F6-AABC-41FA-B555-2D0880667134}" type="pres">
      <dgm:prSet presAssocID="{15C49080-23EC-4250-9165-267077375B73}" presName="LevelTwoTextNode" presStyleLbl="node3" presStyleIdx="2" presStyleCnt="4" custScaleX="180066" custLinFactNeighborX="9728" custLinFactNeighborY="76093">
        <dgm:presLayoutVars>
          <dgm:chPref val="3"/>
        </dgm:presLayoutVars>
      </dgm:prSet>
      <dgm:spPr/>
    </dgm:pt>
    <dgm:pt modelId="{44419000-5A34-44E4-97B2-0979A515DFE8}" type="pres">
      <dgm:prSet presAssocID="{15C49080-23EC-4250-9165-267077375B73}" presName="level3hierChild" presStyleCnt="0"/>
      <dgm:spPr/>
    </dgm:pt>
    <dgm:pt modelId="{D65A568B-BE10-4D0F-B4F9-59353A7E0536}" type="pres">
      <dgm:prSet presAssocID="{8BB22185-CA5E-4C1A-86D2-0726ED0EEE28}" presName="conn2-1" presStyleLbl="parChTrans1D3" presStyleIdx="3" presStyleCnt="4"/>
      <dgm:spPr/>
    </dgm:pt>
    <dgm:pt modelId="{4E2A1001-F1A5-4098-9968-CF752B1906A0}" type="pres">
      <dgm:prSet presAssocID="{8BB22185-CA5E-4C1A-86D2-0726ED0EEE28}" presName="connTx" presStyleLbl="parChTrans1D3" presStyleIdx="3" presStyleCnt="4"/>
      <dgm:spPr/>
    </dgm:pt>
    <dgm:pt modelId="{552428E9-4728-4F9E-942F-423361D10DC4}" type="pres">
      <dgm:prSet presAssocID="{8CD28991-9F39-4192-BC01-739DF8D51010}" presName="root2" presStyleCnt="0"/>
      <dgm:spPr/>
    </dgm:pt>
    <dgm:pt modelId="{99D23D16-3B52-40DF-B615-BB9498E16CAF}" type="pres">
      <dgm:prSet presAssocID="{8CD28991-9F39-4192-BC01-739DF8D51010}" presName="LevelTwoTextNode" presStyleLbl="node3" presStyleIdx="3" presStyleCnt="4" custScaleX="170058" custLinFactNeighborX="9728" custLinFactNeighborY="87477">
        <dgm:presLayoutVars>
          <dgm:chPref val="3"/>
        </dgm:presLayoutVars>
      </dgm:prSet>
      <dgm:spPr/>
    </dgm:pt>
    <dgm:pt modelId="{17CD4BA8-CBE7-419C-A8F3-AA83A2B6DF72}" type="pres">
      <dgm:prSet presAssocID="{8CD28991-9F39-4192-BC01-739DF8D51010}" presName="level3hierChild" presStyleCnt="0"/>
      <dgm:spPr/>
    </dgm:pt>
  </dgm:ptLst>
  <dgm:cxnLst>
    <dgm:cxn modelId="{B3C3DC4E-E94A-4FB2-AFD8-27359C9208C1}" type="presOf" srcId="{B7EB6196-44C1-4379-B48B-FEC0DBB6810A}" destId="{C9A81BC9-EB90-425E-AE35-12E9B0FF7F69}" srcOrd="0" destOrd="0" presId="urn:microsoft.com/office/officeart/2005/8/layout/hierarchy2"/>
    <dgm:cxn modelId="{B035B85B-3AFD-405D-9C78-3A2AA7738708}" type="presOf" srcId="{45E463E9-F174-41D5-9F67-6AC9442A561B}" destId="{131C6F3B-89BB-4D9D-B897-BACE7328AAB6}" srcOrd="0" destOrd="0" presId="urn:microsoft.com/office/officeart/2005/8/layout/hierarchy2"/>
    <dgm:cxn modelId="{6E5F30D6-E2DB-4041-9B28-7D6F3DEAD06D}" type="presOf" srcId="{0954360B-24B6-45EF-9452-1AF22780A6CC}" destId="{574B0869-8051-4745-8E16-3454FA40F2FF}" srcOrd="0" destOrd="0" presId="urn:microsoft.com/office/officeart/2005/8/layout/hierarchy2"/>
    <dgm:cxn modelId="{396A1865-4220-4582-BB17-00BEEE08884A}" type="presOf" srcId="{15C49080-23EC-4250-9165-267077375B73}" destId="{ECB6C5F6-AABC-41FA-B555-2D0880667134}" srcOrd="0" destOrd="0" presId="urn:microsoft.com/office/officeart/2005/8/layout/hierarchy2"/>
    <dgm:cxn modelId="{C9A0D788-1AF5-414A-BC0C-004E9B56E5CA}" srcId="{45E463E9-F174-41D5-9F67-6AC9442A561B}" destId="{AE138B62-8A91-4E9E-B397-4B12E9358D18}" srcOrd="0" destOrd="0" parTransId="{708625B1-346F-402D-8ABF-7EC674B40BD1}" sibTransId="{F56ECE9D-5FAD-43D4-99CF-B3F36B1A97B7}"/>
    <dgm:cxn modelId="{10AE0E78-E062-4C90-9053-8989301DE170}" type="presOf" srcId="{181445B6-6EFD-44E3-A24C-ED83D8DF9E2E}" destId="{B0491DCE-967D-4405-B3B8-31A9BD278357}" srcOrd="0" destOrd="0" presId="urn:microsoft.com/office/officeart/2005/8/layout/hierarchy2"/>
    <dgm:cxn modelId="{8296F4FC-EB57-4DB4-8C28-4487A9D28AFC}" srcId="{B3276450-35FE-4440-905C-AB29C8AF9AF0}" destId="{49502D34-BAA9-4413-8832-6DDAA2FD95AE}" srcOrd="1" destOrd="0" parTransId="{B8A5E000-1083-4F57-A757-E9C28C7BD60F}" sibTransId="{20AA9C0C-A152-40D5-A6BC-FE052479E42D}"/>
    <dgm:cxn modelId="{8FFC92D5-6F68-4BF7-BF80-C5C137F82DA0}" type="presOf" srcId="{0E2596EA-A055-4F7F-A227-92559E27DE4A}" destId="{63CBA9DD-52A2-49ED-B8C4-B68F46AFAB84}" srcOrd="1" destOrd="0" presId="urn:microsoft.com/office/officeart/2005/8/layout/hierarchy2"/>
    <dgm:cxn modelId="{14BA2808-3B8E-43D0-8C50-6E097380E877}" type="presOf" srcId="{82D4654A-4A4D-4609-AD42-A3935529468E}" destId="{45D64A15-DC9D-43BD-AC80-6CB2817ACF82}" srcOrd="0" destOrd="0" presId="urn:microsoft.com/office/officeart/2005/8/layout/hierarchy2"/>
    <dgm:cxn modelId="{73951DA4-670E-4C87-90A2-2C3ADA833751}" type="presOf" srcId="{B3276450-35FE-4440-905C-AB29C8AF9AF0}" destId="{81EA28BB-3831-4827-A166-2267585E6FBC}" srcOrd="0" destOrd="0" presId="urn:microsoft.com/office/officeart/2005/8/layout/hierarchy2"/>
    <dgm:cxn modelId="{BFE0A6AF-A050-48ED-84AF-D3BBAEFF64B0}" srcId="{56719A21-810C-4427-B422-E41DD0726453}" destId="{181445B6-6EFD-44E3-A24C-ED83D8DF9E2E}" srcOrd="1" destOrd="0" parTransId="{0954360B-24B6-45EF-9452-1AF22780A6CC}" sibTransId="{1F0FCD7D-E498-4796-807C-081C68912949}"/>
    <dgm:cxn modelId="{AB0F00B1-FB94-4749-A712-A617602CE2CA}" type="presOf" srcId="{AE138B62-8A91-4E9E-B397-4B12E9358D18}" destId="{628F9E6D-90F7-4DF5-B6ED-DD6F95D6CF53}" srcOrd="0" destOrd="0" presId="urn:microsoft.com/office/officeart/2005/8/layout/hierarchy2"/>
    <dgm:cxn modelId="{0F466F23-E394-45CC-BE55-350F9A9F8C47}" srcId="{56719A21-810C-4427-B422-E41DD0726453}" destId="{7A5BF930-AF3A-4437-B956-6615B23D43A1}" srcOrd="0" destOrd="0" parTransId="{0E2596EA-A055-4F7F-A227-92559E27DE4A}" sibTransId="{E16DE922-FA36-4E14-AAB8-C445B4A3EF5E}"/>
    <dgm:cxn modelId="{7EE961DC-01A5-4A1C-A939-CC7888C94A89}" type="presOf" srcId="{82D4654A-4A4D-4609-AD42-A3935529468E}" destId="{1B1A50E1-97A3-4423-A883-EB501D978420}" srcOrd="1" destOrd="0" presId="urn:microsoft.com/office/officeart/2005/8/layout/hierarchy2"/>
    <dgm:cxn modelId="{8C82388D-65C5-4F0B-B3FD-81ADCFCE52E1}" type="presOf" srcId="{1DA187D5-5229-4F76-A532-CBE7AA1D6660}" destId="{E2D322C8-8D5C-4C49-9561-D7CB9E8E0BCA}" srcOrd="0" destOrd="0" presId="urn:microsoft.com/office/officeart/2005/8/layout/hierarchy2"/>
    <dgm:cxn modelId="{50325CDC-45E9-40EF-B857-6EC06E986FAD}" type="presOf" srcId="{1E723597-34AC-47D0-8151-B7646F41B5E1}" destId="{2F043EF7-842A-4450-AB77-10136F2BBC6E}" srcOrd="1" destOrd="0" presId="urn:microsoft.com/office/officeart/2005/8/layout/hierarchy2"/>
    <dgm:cxn modelId="{32CEF443-991D-4BCB-93C4-1D0F6E47820E}" type="presOf" srcId="{5773A9E0-E503-4F83-B0E3-B5FB71CEB9D6}" destId="{506EDC26-C027-4175-96BA-9D8DF6CFFF6A}" srcOrd="0" destOrd="0" presId="urn:microsoft.com/office/officeart/2005/8/layout/hierarchy2"/>
    <dgm:cxn modelId="{665D13A3-BD2B-4487-884D-24E6B12EB65F}" type="presOf" srcId="{1E723597-34AC-47D0-8151-B7646F41B5E1}" destId="{F3AF07C9-F40A-4EF6-A43B-205851A3AFC0}" srcOrd="0" destOrd="0" presId="urn:microsoft.com/office/officeart/2005/8/layout/hierarchy2"/>
    <dgm:cxn modelId="{1F579CF8-BAED-4076-8012-0932D81EB168}" type="presOf" srcId="{49502D34-BAA9-4413-8832-6DDAA2FD95AE}" destId="{DB6D06F9-F634-4102-99F4-BEA079922E06}" srcOrd="0" destOrd="0" presId="urn:microsoft.com/office/officeart/2005/8/layout/hierarchy2"/>
    <dgm:cxn modelId="{C0355BD1-1CCA-4046-B2CC-E4D850A76BE0}" type="presOf" srcId="{7A5BF930-AF3A-4437-B956-6615B23D43A1}" destId="{9313CD58-92B2-4A9C-A3B7-D9EA62816880}" srcOrd="0" destOrd="0" presId="urn:microsoft.com/office/officeart/2005/8/layout/hierarchy2"/>
    <dgm:cxn modelId="{D9FE620D-6831-4434-89B8-4E64A51798C6}" type="presOf" srcId="{B8A5E000-1083-4F57-A757-E9C28C7BD60F}" destId="{9B9929BD-7D82-49BA-9623-DA00B6C69CF4}" srcOrd="1" destOrd="0" presId="urn:microsoft.com/office/officeart/2005/8/layout/hierarchy2"/>
    <dgm:cxn modelId="{8CCEA361-5DAC-4C4D-B07F-06C707518CE0}" type="presOf" srcId="{DD997D34-580B-46E0-9C37-7F3604DA3155}" destId="{9408EE49-8878-49A6-92E0-6D5FBFB5CFA9}" srcOrd="0" destOrd="0" presId="urn:microsoft.com/office/officeart/2005/8/layout/hierarchy2"/>
    <dgm:cxn modelId="{894F011D-BBE6-47AD-B32B-93AEFB67D550}" type="presOf" srcId="{0E2596EA-A055-4F7F-A227-92559E27DE4A}" destId="{BF33629A-DC66-44F2-9532-20BB4D7BC18C}" srcOrd="0" destOrd="0" presId="urn:microsoft.com/office/officeart/2005/8/layout/hierarchy2"/>
    <dgm:cxn modelId="{2CDEFB79-0AFA-43C4-A101-6309BDE0814F}" srcId="{1DA187D5-5229-4F76-A532-CBE7AA1D6660}" destId="{56719A21-810C-4427-B422-E41DD0726453}" srcOrd="1" destOrd="0" parTransId="{D9235010-0A30-4485-9726-B6EFA9EA5D2D}" sibTransId="{049D8E6B-F603-427D-BD0F-A00FF0643439}"/>
    <dgm:cxn modelId="{3B780536-9928-4E02-92F4-9BA1F54C2E2B}" srcId="{181445B6-6EFD-44E3-A24C-ED83D8DF9E2E}" destId="{15C49080-23EC-4250-9165-267077375B73}" srcOrd="0" destOrd="0" parTransId="{5773A9E0-E503-4F83-B0E3-B5FB71CEB9D6}" sibTransId="{468587E2-C3F0-42F0-B752-996B2923044E}"/>
    <dgm:cxn modelId="{217D54E6-4B9D-4F24-832C-F1AD30967702}" type="presOf" srcId="{8CD28991-9F39-4192-BC01-739DF8D51010}" destId="{99D23D16-3B52-40DF-B615-BB9498E16CAF}" srcOrd="0" destOrd="0" presId="urn:microsoft.com/office/officeart/2005/8/layout/hierarchy2"/>
    <dgm:cxn modelId="{9878CA9E-E907-4C68-8079-975350D07998}" srcId="{49502D34-BAA9-4413-8832-6DDAA2FD95AE}" destId="{09DCD1C4-9FC1-4D33-81B2-DD6389043D52}" srcOrd="1" destOrd="0" parTransId="{B7EB6196-44C1-4379-B48B-FEC0DBB6810A}" sibTransId="{C9020627-263C-42A5-B6CD-0456EEAE145B}"/>
    <dgm:cxn modelId="{7E820CBA-6456-42E3-B4C1-850E61278139}" type="presOf" srcId="{09DCD1C4-9FC1-4D33-81B2-DD6389043D52}" destId="{75AD2099-1F3A-4362-B582-528EC581DC25}" srcOrd="0" destOrd="0" presId="urn:microsoft.com/office/officeart/2005/8/layout/hierarchy2"/>
    <dgm:cxn modelId="{D176B5DE-9F70-4D51-A64A-CB53BC6292C7}" type="presOf" srcId="{B8A5E000-1083-4F57-A757-E9C28C7BD60F}" destId="{73583A41-D7B7-4539-9D09-7AD1D21AC1E1}" srcOrd="0" destOrd="0" presId="urn:microsoft.com/office/officeart/2005/8/layout/hierarchy2"/>
    <dgm:cxn modelId="{00997484-FF32-4223-8B33-DE0A9124E9C2}" type="presOf" srcId="{8BB22185-CA5E-4C1A-86D2-0726ED0EEE28}" destId="{D65A568B-BE10-4D0F-B4F9-59353A7E0536}" srcOrd="0" destOrd="0" presId="urn:microsoft.com/office/officeart/2005/8/layout/hierarchy2"/>
    <dgm:cxn modelId="{64316B43-5B5F-488C-9D61-BDE0BFB868BD}" type="presOf" srcId="{708625B1-346F-402D-8ABF-7EC674B40BD1}" destId="{364860B6-6701-42C8-A49C-A28D3248326C}" srcOrd="1" destOrd="0" presId="urn:microsoft.com/office/officeart/2005/8/layout/hierarchy2"/>
    <dgm:cxn modelId="{9C0EB684-EBC1-4888-BD44-5939725D76C4}" type="presOf" srcId="{5ABFB061-1A26-4875-9339-95CC9792F148}" destId="{B8C0B34F-A00F-4B9F-98AC-60995B638278}" srcOrd="1" destOrd="0" presId="urn:microsoft.com/office/officeart/2005/8/layout/hierarchy2"/>
    <dgm:cxn modelId="{F914FF6E-84CC-4349-8CE1-B710F999EC84}" srcId="{B3276450-35FE-4440-905C-AB29C8AF9AF0}" destId="{DD997D34-580B-46E0-9C37-7F3604DA3155}" srcOrd="0" destOrd="0" parTransId="{1E723597-34AC-47D0-8151-B7646F41B5E1}" sibTransId="{8DD0DD0C-6C9E-430B-AE5A-3B079D2C42BD}"/>
    <dgm:cxn modelId="{015D8D8D-387C-4670-8153-A0FFC2646CDB}" type="presOf" srcId="{5ABFB061-1A26-4875-9339-95CC9792F148}" destId="{9EEBDE21-B5E8-4EEE-8A34-8C7F9F070D50}" srcOrd="0" destOrd="0" presId="urn:microsoft.com/office/officeart/2005/8/layout/hierarchy2"/>
    <dgm:cxn modelId="{5F244892-99ED-4A64-942B-9C572D048CEB}" type="presOf" srcId="{B7EB6196-44C1-4379-B48B-FEC0DBB6810A}" destId="{AB22153D-D88B-40AD-AFE7-E96D3678B8AE}" srcOrd="1" destOrd="0" presId="urn:microsoft.com/office/officeart/2005/8/layout/hierarchy2"/>
    <dgm:cxn modelId="{EECA149F-3111-44E0-9322-0544D148AB0B}" type="presOf" srcId="{0954360B-24B6-45EF-9452-1AF22780A6CC}" destId="{0A362897-9C62-4497-B822-A672FBEE1798}" srcOrd="1" destOrd="0" presId="urn:microsoft.com/office/officeart/2005/8/layout/hierarchy2"/>
    <dgm:cxn modelId="{623472D4-28A7-416C-A485-43FD857F93E8}" type="presOf" srcId="{5773A9E0-E503-4F83-B0E3-B5FB71CEB9D6}" destId="{5D071D08-C776-47EC-BB15-E9FA638CAAF3}" srcOrd="1" destOrd="0" presId="urn:microsoft.com/office/officeart/2005/8/layout/hierarchy2"/>
    <dgm:cxn modelId="{CE90BF44-DBE0-43B9-B186-9EE09BE7E7DB}" srcId="{1DA187D5-5229-4F76-A532-CBE7AA1D6660}" destId="{45E463E9-F174-41D5-9F67-6AC9442A561B}" srcOrd="0" destOrd="0" parTransId="{7F660F0B-EBED-4D4D-9BFA-5AF8B67B9833}" sibTransId="{8CEC0D32-D47D-40D0-A9DD-5EDCBAD05174}"/>
    <dgm:cxn modelId="{BE29C460-FED2-4462-9326-550CB5FC80AA}" srcId="{45E463E9-F174-41D5-9F67-6AC9442A561B}" destId="{B3276450-35FE-4440-905C-AB29C8AF9AF0}" srcOrd="1" destOrd="0" parTransId="{5ABFB061-1A26-4875-9339-95CC9792F148}" sibTransId="{C4CC4C31-3ED3-4C4E-978A-F4E765D9DF27}"/>
    <dgm:cxn modelId="{FCB847DA-E18C-4164-AA3B-C87686574D82}" srcId="{181445B6-6EFD-44E3-A24C-ED83D8DF9E2E}" destId="{8CD28991-9F39-4192-BC01-739DF8D51010}" srcOrd="1" destOrd="0" parTransId="{8BB22185-CA5E-4C1A-86D2-0726ED0EEE28}" sibTransId="{908E530D-79EB-464D-84A5-617D90234848}"/>
    <dgm:cxn modelId="{C8C26C01-388C-485F-B463-91AE83E9D831}" type="presOf" srcId="{56719A21-810C-4427-B422-E41DD0726453}" destId="{8C7739A4-A6FB-4543-8F53-46DBD5750002}" srcOrd="0" destOrd="0" presId="urn:microsoft.com/office/officeart/2005/8/layout/hierarchy2"/>
    <dgm:cxn modelId="{57C75FB3-D30B-4FE8-8A2B-E0A830FCD027}" type="presOf" srcId="{708625B1-346F-402D-8ABF-7EC674B40BD1}" destId="{F9316DF5-2F9E-4E9F-B3C9-32B93C56F164}" srcOrd="0" destOrd="0" presId="urn:microsoft.com/office/officeart/2005/8/layout/hierarchy2"/>
    <dgm:cxn modelId="{7E8BF96B-C206-4E26-A57F-9241470BC8C9}" srcId="{49502D34-BAA9-4413-8832-6DDAA2FD95AE}" destId="{3D307B4B-8DB4-4170-BAA4-D1248EB9D217}" srcOrd="0" destOrd="0" parTransId="{82D4654A-4A4D-4609-AD42-A3935529468E}" sibTransId="{C2E167A5-E7E9-4671-9E0C-3501ABE7CE84}"/>
    <dgm:cxn modelId="{D08F6682-F53F-49E9-98E8-47DD77B7CCED}" type="presOf" srcId="{3D307B4B-8DB4-4170-BAA4-D1248EB9D217}" destId="{227EFB4A-1943-4983-B53E-9D2726C036EA}" srcOrd="0" destOrd="0" presId="urn:microsoft.com/office/officeart/2005/8/layout/hierarchy2"/>
    <dgm:cxn modelId="{8C612109-342A-494F-8F33-B542CF7C643B}" type="presOf" srcId="{8BB22185-CA5E-4C1A-86D2-0726ED0EEE28}" destId="{4E2A1001-F1A5-4098-9968-CF752B1906A0}" srcOrd="1" destOrd="0" presId="urn:microsoft.com/office/officeart/2005/8/layout/hierarchy2"/>
    <dgm:cxn modelId="{DEC7B141-A0D3-44FE-AC7B-84DF89478A46}" type="presParOf" srcId="{E2D322C8-8D5C-4C49-9561-D7CB9E8E0BCA}" destId="{B4B74575-4D1D-4B9D-8128-50B28A7A0BC3}" srcOrd="0" destOrd="0" presId="urn:microsoft.com/office/officeart/2005/8/layout/hierarchy2"/>
    <dgm:cxn modelId="{3844800D-DC87-4682-9C86-363F0C15F3AA}" type="presParOf" srcId="{B4B74575-4D1D-4B9D-8128-50B28A7A0BC3}" destId="{131C6F3B-89BB-4D9D-B897-BACE7328AAB6}" srcOrd="0" destOrd="0" presId="urn:microsoft.com/office/officeart/2005/8/layout/hierarchy2"/>
    <dgm:cxn modelId="{93BF1E7A-BE05-40D5-8E50-AC563410013A}" type="presParOf" srcId="{B4B74575-4D1D-4B9D-8128-50B28A7A0BC3}" destId="{21741A7A-99D9-4969-90B7-2671F2C0D225}" srcOrd="1" destOrd="0" presId="urn:microsoft.com/office/officeart/2005/8/layout/hierarchy2"/>
    <dgm:cxn modelId="{84E981EB-2556-41FE-9670-26F68A5D5993}" type="presParOf" srcId="{21741A7A-99D9-4969-90B7-2671F2C0D225}" destId="{F9316DF5-2F9E-4E9F-B3C9-32B93C56F164}" srcOrd="0" destOrd="0" presId="urn:microsoft.com/office/officeart/2005/8/layout/hierarchy2"/>
    <dgm:cxn modelId="{8190DEA6-A8A4-42B9-8A7B-32588C3D875A}" type="presParOf" srcId="{F9316DF5-2F9E-4E9F-B3C9-32B93C56F164}" destId="{364860B6-6701-42C8-A49C-A28D3248326C}" srcOrd="0" destOrd="0" presId="urn:microsoft.com/office/officeart/2005/8/layout/hierarchy2"/>
    <dgm:cxn modelId="{7A1BDFAE-BE1D-4F47-954C-0BC64CD6E9A2}" type="presParOf" srcId="{21741A7A-99D9-4969-90B7-2671F2C0D225}" destId="{DCCA1E7D-2527-4AE3-8EFB-8D3CF47EA580}" srcOrd="1" destOrd="0" presId="urn:microsoft.com/office/officeart/2005/8/layout/hierarchy2"/>
    <dgm:cxn modelId="{D4623249-8E07-466E-8A47-F0C75706E12A}" type="presParOf" srcId="{DCCA1E7D-2527-4AE3-8EFB-8D3CF47EA580}" destId="{628F9E6D-90F7-4DF5-B6ED-DD6F95D6CF53}" srcOrd="0" destOrd="0" presId="urn:microsoft.com/office/officeart/2005/8/layout/hierarchy2"/>
    <dgm:cxn modelId="{DAE1C233-3232-4190-B0D7-CC8772846238}" type="presParOf" srcId="{DCCA1E7D-2527-4AE3-8EFB-8D3CF47EA580}" destId="{C5E7EABF-E970-4E15-AC4B-47649F38140D}" srcOrd="1" destOrd="0" presId="urn:microsoft.com/office/officeart/2005/8/layout/hierarchy2"/>
    <dgm:cxn modelId="{EA4BF1EE-5574-489C-9D8B-B596BFC11049}" type="presParOf" srcId="{21741A7A-99D9-4969-90B7-2671F2C0D225}" destId="{9EEBDE21-B5E8-4EEE-8A34-8C7F9F070D50}" srcOrd="2" destOrd="0" presId="urn:microsoft.com/office/officeart/2005/8/layout/hierarchy2"/>
    <dgm:cxn modelId="{CF6CDE76-7FA9-4769-B7B6-4843ED14E888}" type="presParOf" srcId="{9EEBDE21-B5E8-4EEE-8A34-8C7F9F070D50}" destId="{B8C0B34F-A00F-4B9F-98AC-60995B638278}" srcOrd="0" destOrd="0" presId="urn:microsoft.com/office/officeart/2005/8/layout/hierarchy2"/>
    <dgm:cxn modelId="{01796B77-2ADC-4D6B-B5BF-FE7B0617D69B}" type="presParOf" srcId="{21741A7A-99D9-4969-90B7-2671F2C0D225}" destId="{FD84A495-B512-497B-833A-D1499AAF9A4F}" srcOrd="3" destOrd="0" presId="urn:microsoft.com/office/officeart/2005/8/layout/hierarchy2"/>
    <dgm:cxn modelId="{7C826A2D-9769-4B46-A2EC-22094815A27F}" type="presParOf" srcId="{FD84A495-B512-497B-833A-D1499AAF9A4F}" destId="{81EA28BB-3831-4827-A166-2267585E6FBC}" srcOrd="0" destOrd="0" presId="urn:microsoft.com/office/officeart/2005/8/layout/hierarchy2"/>
    <dgm:cxn modelId="{17405B51-83AB-4F7E-9374-E3C1367C3252}" type="presParOf" srcId="{FD84A495-B512-497B-833A-D1499AAF9A4F}" destId="{69A32B43-8BD5-45CD-9D4D-40A31E03D2EE}" srcOrd="1" destOrd="0" presId="urn:microsoft.com/office/officeart/2005/8/layout/hierarchy2"/>
    <dgm:cxn modelId="{A24BA0C6-0515-459F-9A53-7525713EFA65}" type="presParOf" srcId="{69A32B43-8BD5-45CD-9D4D-40A31E03D2EE}" destId="{F3AF07C9-F40A-4EF6-A43B-205851A3AFC0}" srcOrd="0" destOrd="0" presId="urn:microsoft.com/office/officeart/2005/8/layout/hierarchy2"/>
    <dgm:cxn modelId="{073BFADD-EFCB-444E-A847-EB42899F600D}" type="presParOf" srcId="{F3AF07C9-F40A-4EF6-A43B-205851A3AFC0}" destId="{2F043EF7-842A-4450-AB77-10136F2BBC6E}" srcOrd="0" destOrd="0" presId="urn:microsoft.com/office/officeart/2005/8/layout/hierarchy2"/>
    <dgm:cxn modelId="{9FBAA5F9-A9CE-420F-B51B-5B32A893AE46}" type="presParOf" srcId="{69A32B43-8BD5-45CD-9D4D-40A31E03D2EE}" destId="{A2C5D660-5D1F-4C4E-A900-93463AB5691A}" srcOrd="1" destOrd="0" presId="urn:microsoft.com/office/officeart/2005/8/layout/hierarchy2"/>
    <dgm:cxn modelId="{903F2527-2DBD-4218-9F49-8C68A3A93916}" type="presParOf" srcId="{A2C5D660-5D1F-4C4E-A900-93463AB5691A}" destId="{9408EE49-8878-49A6-92E0-6D5FBFB5CFA9}" srcOrd="0" destOrd="0" presId="urn:microsoft.com/office/officeart/2005/8/layout/hierarchy2"/>
    <dgm:cxn modelId="{012B1F9D-63CB-42DF-8E26-AB0BE873E202}" type="presParOf" srcId="{A2C5D660-5D1F-4C4E-A900-93463AB5691A}" destId="{EB5E9E98-A8E7-4749-8E84-5013358C3DD5}" srcOrd="1" destOrd="0" presId="urn:microsoft.com/office/officeart/2005/8/layout/hierarchy2"/>
    <dgm:cxn modelId="{AEB2DA5B-1163-4A60-8680-9A18FCDFBBF5}" type="presParOf" srcId="{69A32B43-8BD5-45CD-9D4D-40A31E03D2EE}" destId="{73583A41-D7B7-4539-9D09-7AD1D21AC1E1}" srcOrd="2" destOrd="0" presId="urn:microsoft.com/office/officeart/2005/8/layout/hierarchy2"/>
    <dgm:cxn modelId="{0FE04EA6-1A71-451F-A7C0-5A3F9A7748BC}" type="presParOf" srcId="{73583A41-D7B7-4539-9D09-7AD1D21AC1E1}" destId="{9B9929BD-7D82-49BA-9623-DA00B6C69CF4}" srcOrd="0" destOrd="0" presId="urn:microsoft.com/office/officeart/2005/8/layout/hierarchy2"/>
    <dgm:cxn modelId="{CB9381AC-B411-4F1F-A223-64BABFD75A8B}" type="presParOf" srcId="{69A32B43-8BD5-45CD-9D4D-40A31E03D2EE}" destId="{1DAE3283-4C35-40E9-A1A0-1768C66C5884}" srcOrd="3" destOrd="0" presId="urn:microsoft.com/office/officeart/2005/8/layout/hierarchy2"/>
    <dgm:cxn modelId="{0938642C-BB63-4856-9001-0A58BD5BB13F}" type="presParOf" srcId="{1DAE3283-4C35-40E9-A1A0-1768C66C5884}" destId="{DB6D06F9-F634-4102-99F4-BEA079922E06}" srcOrd="0" destOrd="0" presId="urn:microsoft.com/office/officeart/2005/8/layout/hierarchy2"/>
    <dgm:cxn modelId="{AE7B0161-2741-4348-9E60-81EFD9EFB7FA}" type="presParOf" srcId="{1DAE3283-4C35-40E9-A1A0-1768C66C5884}" destId="{B7954131-4FC9-41AB-A238-C9CA1A600F60}" srcOrd="1" destOrd="0" presId="urn:microsoft.com/office/officeart/2005/8/layout/hierarchy2"/>
    <dgm:cxn modelId="{ADEA01DA-81A9-40F1-ADC1-9FF981CAF965}" type="presParOf" srcId="{B7954131-4FC9-41AB-A238-C9CA1A600F60}" destId="{45D64A15-DC9D-43BD-AC80-6CB2817ACF82}" srcOrd="0" destOrd="0" presId="urn:microsoft.com/office/officeart/2005/8/layout/hierarchy2"/>
    <dgm:cxn modelId="{2CB6855F-E3DA-496B-BE7C-B10FC7575388}" type="presParOf" srcId="{45D64A15-DC9D-43BD-AC80-6CB2817ACF82}" destId="{1B1A50E1-97A3-4423-A883-EB501D978420}" srcOrd="0" destOrd="0" presId="urn:microsoft.com/office/officeart/2005/8/layout/hierarchy2"/>
    <dgm:cxn modelId="{A2F606F6-2A80-40BD-9E34-ACE17E39DDBC}" type="presParOf" srcId="{B7954131-4FC9-41AB-A238-C9CA1A600F60}" destId="{1C3CEA87-27DF-4100-A58F-B7D72289D93F}" srcOrd="1" destOrd="0" presId="urn:microsoft.com/office/officeart/2005/8/layout/hierarchy2"/>
    <dgm:cxn modelId="{95B623F9-D739-49A6-9412-58DC7BDCA614}" type="presParOf" srcId="{1C3CEA87-27DF-4100-A58F-B7D72289D93F}" destId="{227EFB4A-1943-4983-B53E-9D2726C036EA}" srcOrd="0" destOrd="0" presId="urn:microsoft.com/office/officeart/2005/8/layout/hierarchy2"/>
    <dgm:cxn modelId="{76E021B0-1164-4758-A69B-E06FA5C0DACD}" type="presParOf" srcId="{1C3CEA87-27DF-4100-A58F-B7D72289D93F}" destId="{0B458EE7-825D-480F-812C-1B7443593613}" srcOrd="1" destOrd="0" presId="urn:microsoft.com/office/officeart/2005/8/layout/hierarchy2"/>
    <dgm:cxn modelId="{3598F0C5-890C-444C-8DAB-C0BAD6ACFF0B}" type="presParOf" srcId="{B7954131-4FC9-41AB-A238-C9CA1A600F60}" destId="{C9A81BC9-EB90-425E-AE35-12E9B0FF7F69}" srcOrd="2" destOrd="0" presId="urn:microsoft.com/office/officeart/2005/8/layout/hierarchy2"/>
    <dgm:cxn modelId="{43F414D8-A94D-442A-98DF-A4FB6611AA07}" type="presParOf" srcId="{C9A81BC9-EB90-425E-AE35-12E9B0FF7F69}" destId="{AB22153D-D88B-40AD-AFE7-E96D3678B8AE}" srcOrd="0" destOrd="0" presId="urn:microsoft.com/office/officeart/2005/8/layout/hierarchy2"/>
    <dgm:cxn modelId="{0803FBA8-3A8E-405C-8442-7F94CB0C7E06}" type="presParOf" srcId="{B7954131-4FC9-41AB-A238-C9CA1A600F60}" destId="{5AF27CAF-1662-4E53-B4CF-82793F52B920}" srcOrd="3" destOrd="0" presId="urn:microsoft.com/office/officeart/2005/8/layout/hierarchy2"/>
    <dgm:cxn modelId="{6342215E-503B-4550-AFE3-C677F081320B}" type="presParOf" srcId="{5AF27CAF-1662-4E53-B4CF-82793F52B920}" destId="{75AD2099-1F3A-4362-B582-528EC581DC25}" srcOrd="0" destOrd="0" presId="urn:microsoft.com/office/officeart/2005/8/layout/hierarchy2"/>
    <dgm:cxn modelId="{4657F7EC-3780-440E-AA52-E0113A5DFB89}" type="presParOf" srcId="{5AF27CAF-1662-4E53-B4CF-82793F52B920}" destId="{25725133-FBF6-4CE6-8EA7-7C967520B36E}" srcOrd="1" destOrd="0" presId="urn:microsoft.com/office/officeart/2005/8/layout/hierarchy2"/>
    <dgm:cxn modelId="{47BE68A7-0457-4A2B-928E-270793558680}" type="presParOf" srcId="{E2D322C8-8D5C-4C49-9561-D7CB9E8E0BCA}" destId="{1426E0FE-506F-4749-A6AD-3FBC3C9D809A}" srcOrd="1" destOrd="0" presId="urn:microsoft.com/office/officeart/2005/8/layout/hierarchy2"/>
    <dgm:cxn modelId="{667A0A68-F6A4-471C-ACA7-412B1D344AA0}" type="presParOf" srcId="{1426E0FE-506F-4749-A6AD-3FBC3C9D809A}" destId="{8C7739A4-A6FB-4543-8F53-46DBD5750002}" srcOrd="0" destOrd="0" presId="urn:microsoft.com/office/officeart/2005/8/layout/hierarchy2"/>
    <dgm:cxn modelId="{7A7709AE-B421-4C56-A73F-96C101100901}" type="presParOf" srcId="{1426E0FE-506F-4749-A6AD-3FBC3C9D809A}" destId="{BF2B7667-9FC9-4371-88F9-383B0628613D}" srcOrd="1" destOrd="0" presId="urn:microsoft.com/office/officeart/2005/8/layout/hierarchy2"/>
    <dgm:cxn modelId="{D289C378-DCA9-4EF4-84EA-881BFFEC6C63}" type="presParOf" srcId="{BF2B7667-9FC9-4371-88F9-383B0628613D}" destId="{BF33629A-DC66-44F2-9532-20BB4D7BC18C}" srcOrd="0" destOrd="0" presId="urn:microsoft.com/office/officeart/2005/8/layout/hierarchy2"/>
    <dgm:cxn modelId="{CADF225D-149B-4B1D-A89F-1D517A6AE4CF}" type="presParOf" srcId="{BF33629A-DC66-44F2-9532-20BB4D7BC18C}" destId="{63CBA9DD-52A2-49ED-B8C4-B68F46AFAB84}" srcOrd="0" destOrd="0" presId="urn:microsoft.com/office/officeart/2005/8/layout/hierarchy2"/>
    <dgm:cxn modelId="{5AC5961C-4FE5-4C18-9AE2-95C1E425847F}" type="presParOf" srcId="{BF2B7667-9FC9-4371-88F9-383B0628613D}" destId="{65A0928C-042B-44B2-8DEF-4E3B4211B174}" srcOrd="1" destOrd="0" presId="urn:microsoft.com/office/officeart/2005/8/layout/hierarchy2"/>
    <dgm:cxn modelId="{3E4875D0-ADFA-4E7B-B4DD-236028015330}" type="presParOf" srcId="{65A0928C-042B-44B2-8DEF-4E3B4211B174}" destId="{9313CD58-92B2-4A9C-A3B7-D9EA62816880}" srcOrd="0" destOrd="0" presId="urn:microsoft.com/office/officeart/2005/8/layout/hierarchy2"/>
    <dgm:cxn modelId="{51C05A8A-3511-4775-8917-807418B3F6FD}" type="presParOf" srcId="{65A0928C-042B-44B2-8DEF-4E3B4211B174}" destId="{DDD87BAD-66A6-47F8-9E1D-E1EFF4B22F21}" srcOrd="1" destOrd="0" presId="urn:microsoft.com/office/officeart/2005/8/layout/hierarchy2"/>
    <dgm:cxn modelId="{D48EEC24-4A81-4816-A27F-8780B2596521}" type="presParOf" srcId="{BF2B7667-9FC9-4371-88F9-383B0628613D}" destId="{574B0869-8051-4745-8E16-3454FA40F2FF}" srcOrd="2" destOrd="0" presId="urn:microsoft.com/office/officeart/2005/8/layout/hierarchy2"/>
    <dgm:cxn modelId="{F1AF9B09-D859-4432-A0D7-6DD071E34069}" type="presParOf" srcId="{574B0869-8051-4745-8E16-3454FA40F2FF}" destId="{0A362897-9C62-4497-B822-A672FBEE1798}" srcOrd="0" destOrd="0" presId="urn:microsoft.com/office/officeart/2005/8/layout/hierarchy2"/>
    <dgm:cxn modelId="{75982251-75EC-4ACC-B25C-F4E750070A62}" type="presParOf" srcId="{BF2B7667-9FC9-4371-88F9-383B0628613D}" destId="{736401F9-8CA8-4187-BB3D-A4C37667BAAA}" srcOrd="3" destOrd="0" presId="urn:microsoft.com/office/officeart/2005/8/layout/hierarchy2"/>
    <dgm:cxn modelId="{0E82737E-CEA6-4D21-92A4-6D38B2D01281}" type="presParOf" srcId="{736401F9-8CA8-4187-BB3D-A4C37667BAAA}" destId="{B0491DCE-967D-4405-B3B8-31A9BD278357}" srcOrd="0" destOrd="0" presId="urn:microsoft.com/office/officeart/2005/8/layout/hierarchy2"/>
    <dgm:cxn modelId="{B697D4CC-EFF3-45BA-B83C-F67720A4886A}" type="presParOf" srcId="{736401F9-8CA8-4187-BB3D-A4C37667BAAA}" destId="{5EA236B5-9183-43CD-AECD-2EA9E8C8AFA0}" srcOrd="1" destOrd="0" presId="urn:microsoft.com/office/officeart/2005/8/layout/hierarchy2"/>
    <dgm:cxn modelId="{B4C8D0E7-5645-4A76-A192-E978D6E02B1B}" type="presParOf" srcId="{5EA236B5-9183-43CD-AECD-2EA9E8C8AFA0}" destId="{506EDC26-C027-4175-96BA-9D8DF6CFFF6A}" srcOrd="0" destOrd="0" presId="urn:microsoft.com/office/officeart/2005/8/layout/hierarchy2"/>
    <dgm:cxn modelId="{2C9341FB-A088-463B-A773-8DEE4EEAA5B3}" type="presParOf" srcId="{506EDC26-C027-4175-96BA-9D8DF6CFFF6A}" destId="{5D071D08-C776-47EC-BB15-E9FA638CAAF3}" srcOrd="0" destOrd="0" presId="urn:microsoft.com/office/officeart/2005/8/layout/hierarchy2"/>
    <dgm:cxn modelId="{0E83D122-C93E-48D1-A5F3-D2AF78513568}" type="presParOf" srcId="{5EA236B5-9183-43CD-AECD-2EA9E8C8AFA0}" destId="{EB232AFA-D511-4DF3-8A4F-9B4C4EF49C36}" srcOrd="1" destOrd="0" presId="urn:microsoft.com/office/officeart/2005/8/layout/hierarchy2"/>
    <dgm:cxn modelId="{AD011D49-AE2E-4791-AA26-034DB7C9F529}" type="presParOf" srcId="{EB232AFA-D511-4DF3-8A4F-9B4C4EF49C36}" destId="{ECB6C5F6-AABC-41FA-B555-2D0880667134}" srcOrd="0" destOrd="0" presId="urn:microsoft.com/office/officeart/2005/8/layout/hierarchy2"/>
    <dgm:cxn modelId="{3F14859F-CC76-414B-8637-B32819AC7BB8}" type="presParOf" srcId="{EB232AFA-D511-4DF3-8A4F-9B4C4EF49C36}" destId="{44419000-5A34-44E4-97B2-0979A515DFE8}" srcOrd="1" destOrd="0" presId="urn:microsoft.com/office/officeart/2005/8/layout/hierarchy2"/>
    <dgm:cxn modelId="{AD6CE366-60C4-4DF4-822A-A7F289C3B5EE}" type="presParOf" srcId="{5EA236B5-9183-43CD-AECD-2EA9E8C8AFA0}" destId="{D65A568B-BE10-4D0F-B4F9-59353A7E0536}" srcOrd="2" destOrd="0" presId="urn:microsoft.com/office/officeart/2005/8/layout/hierarchy2"/>
    <dgm:cxn modelId="{AC6716AE-F6D8-4D7D-966A-A8920C738354}" type="presParOf" srcId="{D65A568B-BE10-4D0F-B4F9-59353A7E0536}" destId="{4E2A1001-F1A5-4098-9968-CF752B1906A0}" srcOrd="0" destOrd="0" presId="urn:microsoft.com/office/officeart/2005/8/layout/hierarchy2"/>
    <dgm:cxn modelId="{6646CEBD-81BF-4824-9A15-E0AACC3D4CDE}" type="presParOf" srcId="{5EA236B5-9183-43CD-AECD-2EA9E8C8AFA0}" destId="{552428E9-4728-4F9E-942F-423361D10DC4}" srcOrd="3" destOrd="0" presId="urn:microsoft.com/office/officeart/2005/8/layout/hierarchy2"/>
    <dgm:cxn modelId="{0BB778EC-0DD4-4FE8-A55E-72C8A1083360}" type="presParOf" srcId="{552428E9-4728-4F9E-942F-423361D10DC4}" destId="{99D23D16-3B52-40DF-B615-BB9498E16CAF}" srcOrd="0" destOrd="0" presId="urn:microsoft.com/office/officeart/2005/8/layout/hierarchy2"/>
    <dgm:cxn modelId="{891EC23D-6FD3-494A-B7F4-0916B0BDB4C7}" type="presParOf" srcId="{552428E9-4728-4F9E-942F-423361D10DC4}" destId="{17CD4BA8-CBE7-419C-A8F3-AA83A2B6DF7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7ADF591-9972-4552-937B-848002DADCD4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1752BC2-972D-451C-8984-47454BBFE572}">
      <dgm:prSet/>
      <dgm:spPr/>
      <dgm:t>
        <a:bodyPr/>
        <a:lstStyle/>
        <a:p>
          <a:pPr rtl="0"/>
          <a:r>
            <a:rPr lang="ru-RU" dirty="0" smtClean="0"/>
            <a:t>Нормативы по труду</a:t>
          </a:r>
          <a:endParaRPr lang="ru-RU" dirty="0"/>
        </a:p>
      </dgm:t>
    </dgm:pt>
    <dgm:pt modelId="{4C334F33-4796-49FE-B1C4-D68575A6B847}" type="parTrans" cxnId="{5268FF20-B0D9-426B-ADD4-DF5185624772}">
      <dgm:prSet/>
      <dgm:spPr/>
      <dgm:t>
        <a:bodyPr/>
        <a:lstStyle/>
        <a:p>
          <a:endParaRPr lang="ru-RU"/>
        </a:p>
      </dgm:t>
    </dgm:pt>
    <dgm:pt modelId="{566FD1C2-10D3-410B-8058-14BE65A9C1BA}" type="sibTrans" cxnId="{5268FF20-B0D9-426B-ADD4-DF5185624772}">
      <dgm:prSet/>
      <dgm:spPr/>
      <dgm:t>
        <a:bodyPr/>
        <a:lstStyle/>
        <a:p>
          <a:endParaRPr lang="ru-RU"/>
        </a:p>
      </dgm:t>
    </dgm:pt>
    <dgm:pt modelId="{19E67EB5-37A1-4EB0-AAB1-2FDF9930718E}">
      <dgm:prSet/>
      <dgm:spPr/>
      <dgm:t>
        <a:bodyPr/>
        <a:lstStyle/>
        <a:p>
          <a:pPr rtl="0"/>
          <a:r>
            <a:rPr lang="ru-RU" dirty="0" smtClean="0"/>
            <a:t>Единые (типовые) нормы по труду</a:t>
          </a:r>
          <a:endParaRPr lang="ru-RU" dirty="0"/>
        </a:p>
      </dgm:t>
    </dgm:pt>
    <dgm:pt modelId="{17F57BB2-FEEB-49BD-8F65-EFD02223E2E1}" type="parTrans" cxnId="{31CB8913-A119-4E6C-8FAC-B1AD381B4DCD}">
      <dgm:prSet/>
      <dgm:spPr/>
      <dgm:t>
        <a:bodyPr/>
        <a:lstStyle/>
        <a:p>
          <a:endParaRPr lang="ru-RU"/>
        </a:p>
      </dgm:t>
    </dgm:pt>
    <dgm:pt modelId="{738CE83D-7BF5-4237-B812-4300A8811508}" type="sibTrans" cxnId="{31CB8913-A119-4E6C-8FAC-B1AD381B4DCD}">
      <dgm:prSet/>
      <dgm:spPr/>
      <dgm:t>
        <a:bodyPr/>
        <a:lstStyle/>
        <a:p>
          <a:endParaRPr lang="ru-RU"/>
        </a:p>
      </dgm:t>
    </dgm:pt>
    <dgm:pt modelId="{AE814398-D70B-4E3D-BF8D-6DEDA27A6E24}">
      <dgm:prSet/>
      <dgm:spPr/>
      <dgm:t>
        <a:bodyPr/>
        <a:lstStyle/>
        <a:p>
          <a:r>
            <a:rPr lang="ru-RU" dirty="0" smtClean="0"/>
            <a:t>Нормативы режимов </a:t>
          </a:r>
          <a:r>
            <a:rPr lang="ru-RU" smtClean="0"/>
            <a:t>работы оборудования</a:t>
          </a:r>
          <a:endParaRPr lang="ru-RU" dirty="0"/>
        </a:p>
      </dgm:t>
    </dgm:pt>
    <dgm:pt modelId="{9EE7FBAB-B537-46D9-B2A5-E47CDE8EB6E8}" type="parTrans" cxnId="{4554A238-5FA5-48D8-9C5C-F5FFF3E0AC60}">
      <dgm:prSet/>
      <dgm:spPr/>
      <dgm:t>
        <a:bodyPr/>
        <a:lstStyle/>
        <a:p>
          <a:endParaRPr lang="ru-RU"/>
        </a:p>
      </dgm:t>
    </dgm:pt>
    <dgm:pt modelId="{CA15D146-FEFB-4198-841B-0306BA876ED8}" type="sibTrans" cxnId="{4554A238-5FA5-48D8-9C5C-F5FFF3E0AC60}">
      <dgm:prSet/>
      <dgm:spPr/>
      <dgm:t>
        <a:bodyPr/>
        <a:lstStyle/>
        <a:p>
          <a:endParaRPr lang="ru-RU"/>
        </a:p>
      </dgm:t>
    </dgm:pt>
    <dgm:pt modelId="{536570F6-A706-441C-8E51-853244611FD5}">
      <dgm:prSet/>
      <dgm:spPr/>
      <dgm:t>
        <a:bodyPr/>
        <a:lstStyle/>
        <a:p>
          <a:r>
            <a:rPr lang="ru-RU" dirty="0" smtClean="0"/>
            <a:t>Нормативы времени</a:t>
          </a:r>
          <a:endParaRPr lang="ru-RU" dirty="0"/>
        </a:p>
      </dgm:t>
    </dgm:pt>
    <dgm:pt modelId="{BF540811-14C5-4A3B-96E5-A3EBE477E4BE}" type="parTrans" cxnId="{9BCE2862-BA45-4071-874C-6ADF6EA5771B}">
      <dgm:prSet/>
      <dgm:spPr/>
      <dgm:t>
        <a:bodyPr/>
        <a:lstStyle/>
        <a:p>
          <a:endParaRPr lang="ru-RU"/>
        </a:p>
      </dgm:t>
    </dgm:pt>
    <dgm:pt modelId="{87E82CED-E2BE-4F17-80EE-C6492AE5DA66}" type="sibTrans" cxnId="{9BCE2862-BA45-4071-874C-6ADF6EA5771B}">
      <dgm:prSet/>
      <dgm:spPr/>
      <dgm:t>
        <a:bodyPr/>
        <a:lstStyle/>
        <a:p>
          <a:endParaRPr lang="ru-RU"/>
        </a:p>
      </dgm:t>
    </dgm:pt>
    <dgm:pt modelId="{88A5669C-1FB6-4D30-8192-E6C42AF2B42C}">
      <dgm:prSet/>
      <dgm:spPr/>
      <dgm:t>
        <a:bodyPr/>
        <a:lstStyle/>
        <a:p>
          <a:r>
            <a:rPr lang="ru-RU" dirty="0" smtClean="0"/>
            <a:t>Нормативы темпа</a:t>
          </a:r>
          <a:endParaRPr lang="ru-RU" dirty="0"/>
        </a:p>
      </dgm:t>
    </dgm:pt>
    <dgm:pt modelId="{F9FAAF1A-5217-4B47-8D5D-7E969BADF2F3}" type="parTrans" cxnId="{6BA9477D-4F96-4073-A3F7-307DB87785E3}">
      <dgm:prSet/>
      <dgm:spPr/>
      <dgm:t>
        <a:bodyPr/>
        <a:lstStyle/>
        <a:p>
          <a:endParaRPr lang="ru-RU"/>
        </a:p>
      </dgm:t>
    </dgm:pt>
    <dgm:pt modelId="{D3E0404A-9404-4E12-9967-4775FCEC0700}" type="sibTrans" cxnId="{6BA9477D-4F96-4073-A3F7-307DB87785E3}">
      <dgm:prSet/>
      <dgm:spPr/>
      <dgm:t>
        <a:bodyPr/>
        <a:lstStyle/>
        <a:p>
          <a:endParaRPr lang="ru-RU"/>
        </a:p>
      </dgm:t>
    </dgm:pt>
    <dgm:pt modelId="{C046D348-F1B2-4D0E-AB92-9A11F7FDF5B1}">
      <dgm:prSet/>
      <dgm:spPr/>
      <dgm:t>
        <a:bodyPr/>
        <a:lstStyle/>
        <a:p>
          <a:r>
            <a:rPr lang="ru-RU" dirty="0" smtClean="0"/>
            <a:t>Нормативы численности</a:t>
          </a:r>
          <a:endParaRPr lang="ru-RU" dirty="0"/>
        </a:p>
      </dgm:t>
    </dgm:pt>
    <dgm:pt modelId="{11F5B98D-9FB8-448C-9551-A81C36FC4B9F}" type="parTrans" cxnId="{5E81A0F1-342B-46D4-923C-26E8419E92D2}">
      <dgm:prSet/>
      <dgm:spPr/>
      <dgm:t>
        <a:bodyPr/>
        <a:lstStyle/>
        <a:p>
          <a:endParaRPr lang="ru-RU"/>
        </a:p>
      </dgm:t>
    </dgm:pt>
    <dgm:pt modelId="{17D1B10F-40FD-411D-88BE-0E03FDFC1A8D}" type="sibTrans" cxnId="{5E81A0F1-342B-46D4-923C-26E8419E92D2}">
      <dgm:prSet/>
      <dgm:spPr/>
      <dgm:t>
        <a:bodyPr/>
        <a:lstStyle/>
        <a:p>
          <a:endParaRPr lang="ru-RU"/>
        </a:p>
      </dgm:t>
    </dgm:pt>
    <dgm:pt modelId="{6668417C-057A-4F9B-922B-6085D2CED348}" type="pres">
      <dgm:prSet presAssocID="{67ADF591-9972-4552-937B-848002DADCD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8132785-3064-49AD-A9B0-1ED10215E4CA}" type="pres">
      <dgm:prSet presAssocID="{21752BC2-972D-451C-8984-47454BBFE572}" presName="root" presStyleCnt="0"/>
      <dgm:spPr/>
    </dgm:pt>
    <dgm:pt modelId="{8BF40D00-8918-4380-8C78-B492751CE50C}" type="pres">
      <dgm:prSet presAssocID="{21752BC2-972D-451C-8984-47454BBFE572}" presName="rootComposite" presStyleCnt="0"/>
      <dgm:spPr/>
    </dgm:pt>
    <dgm:pt modelId="{CD0714E8-2224-43E0-A208-D60365E4AB01}" type="pres">
      <dgm:prSet presAssocID="{21752BC2-972D-451C-8984-47454BBFE572}" presName="rootText" presStyleLbl="node1" presStyleIdx="0" presStyleCnt="2" custScaleX="200449"/>
      <dgm:spPr/>
    </dgm:pt>
    <dgm:pt modelId="{362EEFA3-F93B-4F51-A9F5-FBFCF45F5A77}" type="pres">
      <dgm:prSet presAssocID="{21752BC2-972D-451C-8984-47454BBFE572}" presName="rootConnector" presStyleLbl="node1" presStyleIdx="0" presStyleCnt="2"/>
      <dgm:spPr/>
    </dgm:pt>
    <dgm:pt modelId="{2FA23354-2E0A-482F-A550-15AE59A2F1D7}" type="pres">
      <dgm:prSet presAssocID="{21752BC2-972D-451C-8984-47454BBFE572}" presName="childShape" presStyleCnt="0"/>
      <dgm:spPr/>
    </dgm:pt>
    <dgm:pt modelId="{92CD2024-DED6-4DF6-BCBE-9CC36ECD3108}" type="pres">
      <dgm:prSet presAssocID="{9EE7FBAB-B537-46D9-B2A5-E47CDE8EB6E8}" presName="Name13" presStyleLbl="parChTrans1D2" presStyleIdx="0" presStyleCnt="4"/>
      <dgm:spPr/>
    </dgm:pt>
    <dgm:pt modelId="{A219912C-EEA9-47EF-96AE-BBE06B7F3DD6}" type="pres">
      <dgm:prSet presAssocID="{AE814398-D70B-4E3D-BF8D-6DEDA27A6E24}" presName="childText" presStyleLbl="bgAcc1" presStyleIdx="0" presStyleCnt="4" custScaleX="2287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133C52-5E1D-4D7C-A6FC-5AD4D5B3E8DB}" type="pres">
      <dgm:prSet presAssocID="{BF540811-14C5-4A3B-96E5-A3EBE477E4BE}" presName="Name13" presStyleLbl="parChTrans1D2" presStyleIdx="1" presStyleCnt="4"/>
      <dgm:spPr/>
    </dgm:pt>
    <dgm:pt modelId="{C62B6663-4C6E-4B50-A765-916A234DD11B}" type="pres">
      <dgm:prSet presAssocID="{536570F6-A706-441C-8E51-853244611FD5}" presName="childText" presStyleLbl="bgAcc1" presStyleIdx="1" presStyleCnt="4" custScaleX="235363">
        <dgm:presLayoutVars>
          <dgm:bulletEnabled val="1"/>
        </dgm:presLayoutVars>
      </dgm:prSet>
      <dgm:spPr/>
    </dgm:pt>
    <dgm:pt modelId="{04F40787-0C0A-4F15-815C-94BE296B8898}" type="pres">
      <dgm:prSet presAssocID="{F9FAAF1A-5217-4B47-8D5D-7E969BADF2F3}" presName="Name13" presStyleLbl="parChTrans1D2" presStyleIdx="2" presStyleCnt="4"/>
      <dgm:spPr/>
    </dgm:pt>
    <dgm:pt modelId="{F5F96ADD-BB6A-4C39-A903-DA3AE7B560FC}" type="pres">
      <dgm:prSet presAssocID="{88A5669C-1FB6-4D30-8192-E6C42AF2B42C}" presName="childText" presStyleLbl="bgAcc1" presStyleIdx="2" presStyleCnt="4" custScaleX="226066">
        <dgm:presLayoutVars>
          <dgm:bulletEnabled val="1"/>
        </dgm:presLayoutVars>
      </dgm:prSet>
      <dgm:spPr/>
    </dgm:pt>
    <dgm:pt modelId="{23DEE916-0571-4F88-A606-7ED7E708ECD4}" type="pres">
      <dgm:prSet presAssocID="{11F5B98D-9FB8-448C-9551-A81C36FC4B9F}" presName="Name13" presStyleLbl="parChTrans1D2" presStyleIdx="3" presStyleCnt="4"/>
      <dgm:spPr/>
    </dgm:pt>
    <dgm:pt modelId="{30FE2208-963F-4A8A-9B1A-69A067A9735C}" type="pres">
      <dgm:prSet presAssocID="{C046D348-F1B2-4D0E-AB92-9A11F7FDF5B1}" presName="childText" presStyleLbl="bgAcc1" presStyleIdx="3" presStyleCnt="4" custScaleX="226067">
        <dgm:presLayoutVars>
          <dgm:bulletEnabled val="1"/>
        </dgm:presLayoutVars>
      </dgm:prSet>
      <dgm:spPr/>
    </dgm:pt>
    <dgm:pt modelId="{B9C92D05-6959-41AC-A807-7C9CCF0F2966}" type="pres">
      <dgm:prSet presAssocID="{19E67EB5-37A1-4EB0-AAB1-2FDF9930718E}" presName="root" presStyleCnt="0"/>
      <dgm:spPr/>
    </dgm:pt>
    <dgm:pt modelId="{1E51F8A4-3832-4E75-BC65-DC38F8FAAEDE}" type="pres">
      <dgm:prSet presAssocID="{19E67EB5-37A1-4EB0-AAB1-2FDF9930718E}" presName="rootComposite" presStyleCnt="0"/>
      <dgm:spPr/>
    </dgm:pt>
    <dgm:pt modelId="{80E329BF-C1BF-449C-B98D-6B9D7BE91D96}" type="pres">
      <dgm:prSet presAssocID="{19E67EB5-37A1-4EB0-AAB1-2FDF9930718E}" presName="rootText" presStyleLbl="node1" presStyleIdx="1" presStyleCnt="2" custScaleX="200920"/>
      <dgm:spPr/>
    </dgm:pt>
    <dgm:pt modelId="{5C553B32-453D-406A-B33E-1D4360437477}" type="pres">
      <dgm:prSet presAssocID="{19E67EB5-37A1-4EB0-AAB1-2FDF9930718E}" presName="rootConnector" presStyleLbl="node1" presStyleIdx="1" presStyleCnt="2"/>
      <dgm:spPr/>
    </dgm:pt>
    <dgm:pt modelId="{57FC0CA1-8E85-4A9B-86E8-CBAE3AC766E7}" type="pres">
      <dgm:prSet presAssocID="{19E67EB5-37A1-4EB0-AAB1-2FDF9930718E}" presName="childShape" presStyleCnt="0"/>
      <dgm:spPr/>
    </dgm:pt>
  </dgm:ptLst>
  <dgm:cxnLst>
    <dgm:cxn modelId="{3FD45F91-CC7F-4A0D-AFC8-FD1D0EA30EDF}" type="presOf" srcId="{536570F6-A706-441C-8E51-853244611FD5}" destId="{C62B6663-4C6E-4B50-A765-916A234DD11B}" srcOrd="0" destOrd="0" presId="urn:microsoft.com/office/officeart/2005/8/layout/hierarchy3"/>
    <dgm:cxn modelId="{BA149BFB-65D3-4A10-B80C-EF2026D4EC4D}" type="presOf" srcId="{19E67EB5-37A1-4EB0-AAB1-2FDF9930718E}" destId="{80E329BF-C1BF-449C-B98D-6B9D7BE91D96}" srcOrd="0" destOrd="0" presId="urn:microsoft.com/office/officeart/2005/8/layout/hierarchy3"/>
    <dgm:cxn modelId="{488573E1-AE2B-4B6D-9312-192648857E46}" type="presOf" srcId="{AE814398-D70B-4E3D-BF8D-6DEDA27A6E24}" destId="{A219912C-EEA9-47EF-96AE-BBE06B7F3DD6}" srcOrd="0" destOrd="0" presId="urn:microsoft.com/office/officeart/2005/8/layout/hierarchy3"/>
    <dgm:cxn modelId="{5268FF20-B0D9-426B-ADD4-DF5185624772}" srcId="{67ADF591-9972-4552-937B-848002DADCD4}" destId="{21752BC2-972D-451C-8984-47454BBFE572}" srcOrd="0" destOrd="0" parTransId="{4C334F33-4796-49FE-B1C4-D68575A6B847}" sibTransId="{566FD1C2-10D3-410B-8058-14BE65A9C1BA}"/>
    <dgm:cxn modelId="{80C386A4-F98B-49CC-B7DC-391E191548FE}" type="presOf" srcId="{67ADF591-9972-4552-937B-848002DADCD4}" destId="{6668417C-057A-4F9B-922B-6085D2CED348}" srcOrd="0" destOrd="0" presId="urn:microsoft.com/office/officeart/2005/8/layout/hierarchy3"/>
    <dgm:cxn modelId="{B0FBAEFA-C658-4BB5-B77D-027BE4CA61A4}" type="presOf" srcId="{BF540811-14C5-4A3B-96E5-A3EBE477E4BE}" destId="{EC133C52-5E1D-4D7C-A6FC-5AD4D5B3E8DB}" srcOrd="0" destOrd="0" presId="urn:microsoft.com/office/officeart/2005/8/layout/hierarchy3"/>
    <dgm:cxn modelId="{6BA9477D-4F96-4073-A3F7-307DB87785E3}" srcId="{21752BC2-972D-451C-8984-47454BBFE572}" destId="{88A5669C-1FB6-4D30-8192-E6C42AF2B42C}" srcOrd="2" destOrd="0" parTransId="{F9FAAF1A-5217-4B47-8D5D-7E969BADF2F3}" sibTransId="{D3E0404A-9404-4E12-9967-4775FCEC0700}"/>
    <dgm:cxn modelId="{06A56208-2CA4-4764-838F-353384923E14}" type="presOf" srcId="{19E67EB5-37A1-4EB0-AAB1-2FDF9930718E}" destId="{5C553B32-453D-406A-B33E-1D4360437477}" srcOrd="1" destOrd="0" presId="urn:microsoft.com/office/officeart/2005/8/layout/hierarchy3"/>
    <dgm:cxn modelId="{6DCA270E-8908-4269-9884-7E674A95900A}" type="presOf" srcId="{11F5B98D-9FB8-448C-9551-A81C36FC4B9F}" destId="{23DEE916-0571-4F88-A606-7ED7E708ECD4}" srcOrd="0" destOrd="0" presId="urn:microsoft.com/office/officeart/2005/8/layout/hierarchy3"/>
    <dgm:cxn modelId="{21F4C4F3-BD5D-4A17-88E9-DEE674C026B7}" type="presOf" srcId="{88A5669C-1FB6-4D30-8192-E6C42AF2B42C}" destId="{F5F96ADD-BB6A-4C39-A903-DA3AE7B560FC}" srcOrd="0" destOrd="0" presId="urn:microsoft.com/office/officeart/2005/8/layout/hierarchy3"/>
    <dgm:cxn modelId="{66821542-1902-43E7-A5E7-F7043DAE2E30}" type="presOf" srcId="{21752BC2-972D-451C-8984-47454BBFE572}" destId="{CD0714E8-2224-43E0-A208-D60365E4AB01}" srcOrd="0" destOrd="0" presId="urn:microsoft.com/office/officeart/2005/8/layout/hierarchy3"/>
    <dgm:cxn modelId="{6C986C20-4663-4214-AD7F-50CCC95A537F}" type="presOf" srcId="{C046D348-F1B2-4D0E-AB92-9A11F7FDF5B1}" destId="{30FE2208-963F-4A8A-9B1A-69A067A9735C}" srcOrd="0" destOrd="0" presId="urn:microsoft.com/office/officeart/2005/8/layout/hierarchy3"/>
    <dgm:cxn modelId="{3D3A444B-B210-4F79-B904-9523F09AD25A}" type="presOf" srcId="{21752BC2-972D-451C-8984-47454BBFE572}" destId="{362EEFA3-F93B-4F51-A9F5-FBFCF45F5A77}" srcOrd="1" destOrd="0" presId="urn:microsoft.com/office/officeart/2005/8/layout/hierarchy3"/>
    <dgm:cxn modelId="{5E81A0F1-342B-46D4-923C-26E8419E92D2}" srcId="{21752BC2-972D-451C-8984-47454BBFE572}" destId="{C046D348-F1B2-4D0E-AB92-9A11F7FDF5B1}" srcOrd="3" destOrd="0" parTransId="{11F5B98D-9FB8-448C-9551-A81C36FC4B9F}" sibTransId="{17D1B10F-40FD-411D-88BE-0E03FDFC1A8D}"/>
    <dgm:cxn modelId="{850AF099-3B1E-47C4-8010-EDB9F1B16B40}" type="presOf" srcId="{F9FAAF1A-5217-4B47-8D5D-7E969BADF2F3}" destId="{04F40787-0C0A-4F15-815C-94BE296B8898}" srcOrd="0" destOrd="0" presId="urn:microsoft.com/office/officeart/2005/8/layout/hierarchy3"/>
    <dgm:cxn modelId="{4554A238-5FA5-48D8-9C5C-F5FFF3E0AC60}" srcId="{21752BC2-972D-451C-8984-47454BBFE572}" destId="{AE814398-D70B-4E3D-BF8D-6DEDA27A6E24}" srcOrd="0" destOrd="0" parTransId="{9EE7FBAB-B537-46D9-B2A5-E47CDE8EB6E8}" sibTransId="{CA15D146-FEFB-4198-841B-0306BA876ED8}"/>
    <dgm:cxn modelId="{31CB8913-A119-4E6C-8FAC-B1AD381B4DCD}" srcId="{67ADF591-9972-4552-937B-848002DADCD4}" destId="{19E67EB5-37A1-4EB0-AAB1-2FDF9930718E}" srcOrd="1" destOrd="0" parTransId="{17F57BB2-FEEB-49BD-8F65-EFD02223E2E1}" sibTransId="{738CE83D-7BF5-4237-B812-4300A8811508}"/>
    <dgm:cxn modelId="{2C5A1449-D957-48E6-84AC-6C40801F1D1E}" type="presOf" srcId="{9EE7FBAB-B537-46D9-B2A5-E47CDE8EB6E8}" destId="{92CD2024-DED6-4DF6-BCBE-9CC36ECD3108}" srcOrd="0" destOrd="0" presId="urn:microsoft.com/office/officeart/2005/8/layout/hierarchy3"/>
    <dgm:cxn modelId="{9BCE2862-BA45-4071-874C-6ADF6EA5771B}" srcId="{21752BC2-972D-451C-8984-47454BBFE572}" destId="{536570F6-A706-441C-8E51-853244611FD5}" srcOrd="1" destOrd="0" parTransId="{BF540811-14C5-4A3B-96E5-A3EBE477E4BE}" sibTransId="{87E82CED-E2BE-4F17-80EE-C6492AE5DA66}"/>
    <dgm:cxn modelId="{416CA5BF-381F-4AEB-9E22-308B4692E744}" type="presParOf" srcId="{6668417C-057A-4F9B-922B-6085D2CED348}" destId="{D8132785-3064-49AD-A9B0-1ED10215E4CA}" srcOrd="0" destOrd="0" presId="urn:microsoft.com/office/officeart/2005/8/layout/hierarchy3"/>
    <dgm:cxn modelId="{99075CCB-A989-4953-A5B9-A8AE6432493B}" type="presParOf" srcId="{D8132785-3064-49AD-A9B0-1ED10215E4CA}" destId="{8BF40D00-8918-4380-8C78-B492751CE50C}" srcOrd="0" destOrd="0" presId="urn:microsoft.com/office/officeart/2005/8/layout/hierarchy3"/>
    <dgm:cxn modelId="{448B10E5-C0F4-4581-88C8-EFC5DE2C581B}" type="presParOf" srcId="{8BF40D00-8918-4380-8C78-B492751CE50C}" destId="{CD0714E8-2224-43E0-A208-D60365E4AB01}" srcOrd="0" destOrd="0" presId="urn:microsoft.com/office/officeart/2005/8/layout/hierarchy3"/>
    <dgm:cxn modelId="{C754FA80-5923-4D06-9ACD-C7D38BA867C2}" type="presParOf" srcId="{8BF40D00-8918-4380-8C78-B492751CE50C}" destId="{362EEFA3-F93B-4F51-A9F5-FBFCF45F5A77}" srcOrd="1" destOrd="0" presId="urn:microsoft.com/office/officeart/2005/8/layout/hierarchy3"/>
    <dgm:cxn modelId="{F4B4A287-6C4E-4631-B47B-F1470A570EBD}" type="presParOf" srcId="{D8132785-3064-49AD-A9B0-1ED10215E4CA}" destId="{2FA23354-2E0A-482F-A550-15AE59A2F1D7}" srcOrd="1" destOrd="0" presId="urn:microsoft.com/office/officeart/2005/8/layout/hierarchy3"/>
    <dgm:cxn modelId="{D984BD34-6DCA-4042-9CF2-A1CE3C92C173}" type="presParOf" srcId="{2FA23354-2E0A-482F-A550-15AE59A2F1D7}" destId="{92CD2024-DED6-4DF6-BCBE-9CC36ECD3108}" srcOrd="0" destOrd="0" presId="urn:microsoft.com/office/officeart/2005/8/layout/hierarchy3"/>
    <dgm:cxn modelId="{0452F97F-28EE-4CEE-80E2-0E9EA323ECC3}" type="presParOf" srcId="{2FA23354-2E0A-482F-A550-15AE59A2F1D7}" destId="{A219912C-EEA9-47EF-96AE-BBE06B7F3DD6}" srcOrd="1" destOrd="0" presId="urn:microsoft.com/office/officeart/2005/8/layout/hierarchy3"/>
    <dgm:cxn modelId="{E3A04323-9526-43C0-B2C6-410F11A45C90}" type="presParOf" srcId="{2FA23354-2E0A-482F-A550-15AE59A2F1D7}" destId="{EC133C52-5E1D-4D7C-A6FC-5AD4D5B3E8DB}" srcOrd="2" destOrd="0" presId="urn:microsoft.com/office/officeart/2005/8/layout/hierarchy3"/>
    <dgm:cxn modelId="{A66494A3-87AC-4E4D-8F08-326B571106D9}" type="presParOf" srcId="{2FA23354-2E0A-482F-A550-15AE59A2F1D7}" destId="{C62B6663-4C6E-4B50-A765-916A234DD11B}" srcOrd="3" destOrd="0" presId="urn:microsoft.com/office/officeart/2005/8/layout/hierarchy3"/>
    <dgm:cxn modelId="{CBBFB772-C0B1-4CA1-A740-71896C7F31D4}" type="presParOf" srcId="{2FA23354-2E0A-482F-A550-15AE59A2F1D7}" destId="{04F40787-0C0A-4F15-815C-94BE296B8898}" srcOrd="4" destOrd="0" presId="urn:microsoft.com/office/officeart/2005/8/layout/hierarchy3"/>
    <dgm:cxn modelId="{F502E5EB-AF42-4434-911B-9A7AFC9B7FDC}" type="presParOf" srcId="{2FA23354-2E0A-482F-A550-15AE59A2F1D7}" destId="{F5F96ADD-BB6A-4C39-A903-DA3AE7B560FC}" srcOrd="5" destOrd="0" presId="urn:microsoft.com/office/officeart/2005/8/layout/hierarchy3"/>
    <dgm:cxn modelId="{9BF7B685-D3A5-4869-8004-56775DB6B85B}" type="presParOf" srcId="{2FA23354-2E0A-482F-A550-15AE59A2F1D7}" destId="{23DEE916-0571-4F88-A606-7ED7E708ECD4}" srcOrd="6" destOrd="0" presId="urn:microsoft.com/office/officeart/2005/8/layout/hierarchy3"/>
    <dgm:cxn modelId="{BA2776E5-440A-4F93-8C2E-618EC21D741F}" type="presParOf" srcId="{2FA23354-2E0A-482F-A550-15AE59A2F1D7}" destId="{30FE2208-963F-4A8A-9B1A-69A067A9735C}" srcOrd="7" destOrd="0" presId="urn:microsoft.com/office/officeart/2005/8/layout/hierarchy3"/>
    <dgm:cxn modelId="{548069F3-77B6-4BA3-80A2-FE97386FDCD1}" type="presParOf" srcId="{6668417C-057A-4F9B-922B-6085D2CED348}" destId="{B9C92D05-6959-41AC-A807-7C9CCF0F2966}" srcOrd="1" destOrd="0" presId="urn:microsoft.com/office/officeart/2005/8/layout/hierarchy3"/>
    <dgm:cxn modelId="{AB288A92-D50B-4352-8C0F-72A7A4C13C71}" type="presParOf" srcId="{B9C92D05-6959-41AC-A807-7C9CCF0F2966}" destId="{1E51F8A4-3832-4E75-BC65-DC38F8FAAEDE}" srcOrd="0" destOrd="0" presId="urn:microsoft.com/office/officeart/2005/8/layout/hierarchy3"/>
    <dgm:cxn modelId="{119BD1D5-B328-4B64-89E1-D172546CA430}" type="presParOf" srcId="{1E51F8A4-3832-4E75-BC65-DC38F8FAAEDE}" destId="{80E329BF-C1BF-449C-B98D-6B9D7BE91D96}" srcOrd="0" destOrd="0" presId="urn:microsoft.com/office/officeart/2005/8/layout/hierarchy3"/>
    <dgm:cxn modelId="{00B7811C-2387-4FCB-A731-1A7173BF7521}" type="presParOf" srcId="{1E51F8A4-3832-4E75-BC65-DC38F8FAAEDE}" destId="{5C553B32-453D-406A-B33E-1D4360437477}" srcOrd="1" destOrd="0" presId="urn:microsoft.com/office/officeart/2005/8/layout/hierarchy3"/>
    <dgm:cxn modelId="{2408C237-BFC8-456C-93B6-CBFEDF4139B8}" type="presParOf" srcId="{B9C92D05-6959-41AC-A807-7C9CCF0F2966}" destId="{57FC0CA1-8E85-4A9B-86E8-CBAE3AC766E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FFE0A3-2524-4C5F-B8E2-9BDD58517851}">
      <dsp:nvSpPr>
        <dsp:cNvPr id="0" name=""/>
        <dsp:cNvSpPr/>
      </dsp:nvSpPr>
      <dsp:spPr>
        <a:xfrm>
          <a:off x="6920274" y="1964194"/>
          <a:ext cx="91440" cy="3991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1741"/>
              </a:lnTo>
              <a:lnTo>
                <a:pt x="65810" y="261741"/>
              </a:lnTo>
              <a:lnTo>
                <a:pt x="65810" y="3991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36F671-0D4E-4192-B969-E8E4D480B03D}">
      <dsp:nvSpPr>
        <dsp:cNvPr id="0" name=""/>
        <dsp:cNvSpPr/>
      </dsp:nvSpPr>
      <dsp:spPr>
        <a:xfrm>
          <a:off x="3862669" y="431815"/>
          <a:ext cx="3103324" cy="590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2757"/>
              </a:lnTo>
              <a:lnTo>
                <a:pt x="3103324" y="452757"/>
              </a:lnTo>
              <a:lnTo>
                <a:pt x="3103324" y="59020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834B29-3451-4B65-9724-BD1ECCF4F450}">
      <dsp:nvSpPr>
        <dsp:cNvPr id="0" name=""/>
        <dsp:cNvSpPr/>
      </dsp:nvSpPr>
      <dsp:spPr>
        <a:xfrm>
          <a:off x="3929542" y="3449576"/>
          <a:ext cx="91440" cy="497988"/>
        </a:xfrm>
        <a:custGeom>
          <a:avLst/>
          <a:gdLst/>
          <a:ahLst/>
          <a:cxnLst/>
          <a:rect l="0" t="0" r="0" b="0"/>
          <a:pathLst>
            <a:path>
              <a:moveTo>
                <a:pt x="60408" y="0"/>
              </a:moveTo>
              <a:lnTo>
                <a:pt x="60408" y="360537"/>
              </a:lnTo>
              <a:lnTo>
                <a:pt x="45720" y="360537"/>
              </a:lnTo>
              <a:lnTo>
                <a:pt x="45720" y="49798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858F30-97E0-4395-965B-1BF6F2C4EE17}">
      <dsp:nvSpPr>
        <dsp:cNvPr id="0" name=""/>
        <dsp:cNvSpPr/>
      </dsp:nvSpPr>
      <dsp:spPr>
        <a:xfrm>
          <a:off x="3944231" y="2081428"/>
          <a:ext cx="91440" cy="425978"/>
        </a:xfrm>
        <a:custGeom>
          <a:avLst/>
          <a:gdLst/>
          <a:ahLst/>
          <a:cxnLst/>
          <a:rect l="0" t="0" r="0" b="0"/>
          <a:pathLst>
            <a:path>
              <a:moveTo>
                <a:pt x="103511" y="0"/>
              </a:moveTo>
              <a:lnTo>
                <a:pt x="103511" y="288527"/>
              </a:lnTo>
              <a:lnTo>
                <a:pt x="45720" y="288527"/>
              </a:lnTo>
              <a:lnTo>
                <a:pt x="45720" y="42597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E7C0E2-CB7B-434E-85CA-1F505741FE8A}">
      <dsp:nvSpPr>
        <dsp:cNvPr id="0" name=""/>
        <dsp:cNvSpPr/>
      </dsp:nvSpPr>
      <dsp:spPr>
        <a:xfrm>
          <a:off x="3862669" y="431815"/>
          <a:ext cx="185073" cy="7074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9991"/>
              </a:lnTo>
              <a:lnTo>
                <a:pt x="185073" y="569991"/>
              </a:lnTo>
              <a:lnTo>
                <a:pt x="185073" y="70744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F947AC-0C99-4DF4-906D-0AB478A1F641}">
      <dsp:nvSpPr>
        <dsp:cNvPr id="0" name=""/>
        <dsp:cNvSpPr/>
      </dsp:nvSpPr>
      <dsp:spPr>
        <a:xfrm>
          <a:off x="979692" y="4203313"/>
          <a:ext cx="91440" cy="3203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2863"/>
              </a:lnTo>
              <a:lnTo>
                <a:pt x="57471" y="182863"/>
              </a:lnTo>
              <a:lnTo>
                <a:pt x="57471" y="32031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B47369-505E-4461-800C-AE430A272636}">
      <dsp:nvSpPr>
        <dsp:cNvPr id="0" name=""/>
        <dsp:cNvSpPr/>
      </dsp:nvSpPr>
      <dsp:spPr>
        <a:xfrm>
          <a:off x="1025412" y="3423832"/>
          <a:ext cx="97446" cy="307708"/>
        </a:xfrm>
        <a:custGeom>
          <a:avLst/>
          <a:gdLst/>
          <a:ahLst/>
          <a:cxnLst/>
          <a:rect l="0" t="0" r="0" b="0"/>
          <a:pathLst>
            <a:path>
              <a:moveTo>
                <a:pt x="97446" y="0"/>
              </a:moveTo>
              <a:lnTo>
                <a:pt x="97446" y="170256"/>
              </a:lnTo>
              <a:lnTo>
                <a:pt x="0" y="170256"/>
              </a:lnTo>
              <a:lnTo>
                <a:pt x="0" y="30770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3FA9B8-4253-41B5-B265-A809A8AED504}">
      <dsp:nvSpPr>
        <dsp:cNvPr id="0" name=""/>
        <dsp:cNvSpPr/>
      </dsp:nvSpPr>
      <dsp:spPr>
        <a:xfrm>
          <a:off x="1077139" y="2694286"/>
          <a:ext cx="91440" cy="173156"/>
        </a:xfrm>
        <a:custGeom>
          <a:avLst/>
          <a:gdLst/>
          <a:ahLst/>
          <a:cxnLst/>
          <a:rect l="0" t="0" r="0" b="0"/>
          <a:pathLst>
            <a:path>
              <a:moveTo>
                <a:pt x="73836" y="0"/>
              </a:moveTo>
              <a:lnTo>
                <a:pt x="73836" y="35705"/>
              </a:lnTo>
              <a:lnTo>
                <a:pt x="45720" y="35705"/>
              </a:lnTo>
              <a:lnTo>
                <a:pt x="45720" y="17315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9E9ECE-6C2D-441A-9FD2-2C1D70EE29F0}">
      <dsp:nvSpPr>
        <dsp:cNvPr id="0" name=""/>
        <dsp:cNvSpPr/>
      </dsp:nvSpPr>
      <dsp:spPr>
        <a:xfrm>
          <a:off x="1063456" y="1934374"/>
          <a:ext cx="91440" cy="28500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550"/>
              </a:lnTo>
              <a:lnTo>
                <a:pt x="87519" y="147550"/>
              </a:lnTo>
              <a:lnTo>
                <a:pt x="87519" y="28500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06FE8E-F832-46E5-95BD-2A16AEE4EE6E}">
      <dsp:nvSpPr>
        <dsp:cNvPr id="0" name=""/>
        <dsp:cNvSpPr/>
      </dsp:nvSpPr>
      <dsp:spPr>
        <a:xfrm>
          <a:off x="1109176" y="431815"/>
          <a:ext cx="2753492" cy="560389"/>
        </a:xfrm>
        <a:custGeom>
          <a:avLst/>
          <a:gdLst/>
          <a:ahLst/>
          <a:cxnLst/>
          <a:rect l="0" t="0" r="0" b="0"/>
          <a:pathLst>
            <a:path>
              <a:moveTo>
                <a:pt x="2753492" y="0"/>
              </a:moveTo>
              <a:lnTo>
                <a:pt x="2753492" y="422937"/>
              </a:lnTo>
              <a:lnTo>
                <a:pt x="0" y="422937"/>
              </a:lnTo>
              <a:lnTo>
                <a:pt x="0" y="56038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42F657-56C8-4A40-BFBD-4A36AE549A8D}">
      <dsp:nvSpPr>
        <dsp:cNvPr id="0" name=""/>
        <dsp:cNvSpPr/>
      </dsp:nvSpPr>
      <dsp:spPr>
        <a:xfrm>
          <a:off x="1331052" y="-156616"/>
          <a:ext cx="5063234" cy="5884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ABF647-BA5B-4A58-BD33-202F42ECBC88}">
      <dsp:nvSpPr>
        <dsp:cNvPr id="0" name=""/>
        <dsp:cNvSpPr/>
      </dsp:nvSpPr>
      <dsp:spPr>
        <a:xfrm>
          <a:off x="1495911" y="0"/>
          <a:ext cx="5063234" cy="5884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Единичное разделение труда</a:t>
          </a:r>
          <a:endParaRPr lang="ru-RU" sz="2000" kern="1200" dirty="0"/>
        </a:p>
      </dsp:txBody>
      <dsp:txXfrm>
        <a:off x="1513146" y="17235"/>
        <a:ext cx="5028764" cy="553962"/>
      </dsp:txXfrm>
    </dsp:sp>
    <dsp:sp modelId="{31BAB36C-7B39-40AC-9889-27E3DD1EA19B}">
      <dsp:nvSpPr>
        <dsp:cNvPr id="0" name=""/>
        <dsp:cNvSpPr/>
      </dsp:nvSpPr>
      <dsp:spPr>
        <a:xfrm>
          <a:off x="-164859" y="992205"/>
          <a:ext cx="2548071" cy="9421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69C643-CBA4-4D58-882D-50C521DAC34D}">
      <dsp:nvSpPr>
        <dsp:cNvPr id="0" name=""/>
        <dsp:cNvSpPr/>
      </dsp:nvSpPr>
      <dsp:spPr>
        <a:xfrm>
          <a:off x="0" y="1148821"/>
          <a:ext cx="2548071" cy="9421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функциональное</a:t>
          </a:r>
          <a:endParaRPr lang="ru-RU" sz="1800" kern="1200" dirty="0"/>
        </a:p>
      </dsp:txBody>
      <dsp:txXfrm>
        <a:off x="27595" y="1176416"/>
        <a:ext cx="2492881" cy="886979"/>
      </dsp:txXfrm>
    </dsp:sp>
    <dsp:sp modelId="{18A65A84-456D-4496-A2F9-7CED6247F4D3}">
      <dsp:nvSpPr>
        <dsp:cNvPr id="0" name=""/>
        <dsp:cNvSpPr/>
      </dsp:nvSpPr>
      <dsp:spPr>
        <a:xfrm>
          <a:off x="20951" y="2219376"/>
          <a:ext cx="2260049" cy="4749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31DA3B-9247-4920-8C59-AC2121E1B14B}">
      <dsp:nvSpPr>
        <dsp:cNvPr id="0" name=""/>
        <dsp:cNvSpPr/>
      </dsp:nvSpPr>
      <dsp:spPr>
        <a:xfrm>
          <a:off x="185810" y="2375992"/>
          <a:ext cx="2260049" cy="4749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руководители</a:t>
          </a:r>
          <a:endParaRPr lang="ru-RU" sz="1800" kern="1200" dirty="0"/>
        </a:p>
      </dsp:txBody>
      <dsp:txXfrm>
        <a:off x="199720" y="2389902"/>
        <a:ext cx="2232229" cy="447090"/>
      </dsp:txXfrm>
    </dsp:sp>
    <dsp:sp modelId="{D15DCE17-58A9-4304-B6ED-A1122A945451}">
      <dsp:nvSpPr>
        <dsp:cNvPr id="0" name=""/>
        <dsp:cNvSpPr/>
      </dsp:nvSpPr>
      <dsp:spPr>
        <a:xfrm>
          <a:off x="164969" y="2867443"/>
          <a:ext cx="1915779" cy="5563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94ECE7-B0DA-48E5-A986-3E0A908754C7}">
      <dsp:nvSpPr>
        <dsp:cNvPr id="0" name=""/>
        <dsp:cNvSpPr/>
      </dsp:nvSpPr>
      <dsp:spPr>
        <a:xfrm>
          <a:off x="329828" y="3024059"/>
          <a:ext cx="1915779" cy="5563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специалисты</a:t>
          </a:r>
          <a:endParaRPr lang="ru-RU" sz="1800" kern="1200" dirty="0"/>
        </a:p>
      </dsp:txBody>
      <dsp:txXfrm>
        <a:off x="346124" y="3040355"/>
        <a:ext cx="1883187" cy="523796"/>
      </dsp:txXfrm>
    </dsp:sp>
    <dsp:sp modelId="{DE7A9CA1-D56A-4ADB-91BA-4F838EC59B8A}">
      <dsp:nvSpPr>
        <dsp:cNvPr id="0" name=""/>
        <dsp:cNvSpPr/>
      </dsp:nvSpPr>
      <dsp:spPr>
        <a:xfrm>
          <a:off x="-164859" y="3731540"/>
          <a:ext cx="2380543" cy="4717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DEDB81-F04C-4990-A810-9877AB6B0764}">
      <dsp:nvSpPr>
        <dsp:cNvPr id="0" name=""/>
        <dsp:cNvSpPr/>
      </dsp:nvSpPr>
      <dsp:spPr>
        <a:xfrm>
          <a:off x="0" y="3888156"/>
          <a:ext cx="2380543" cy="471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рабочие</a:t>
          </a:r>
          <a:endParaRPr lang="ru-RU" sz="1800" kern="1200" dirty="0"/>
        </a:p>
      </dsp:txBody>
      <dsp:txXfrm>
        <a:off x="13818" y="3901974"/>
        <a:ext cx="2352907" cy="444136"/>
      </dsp:txXfrm>
    </dsp:sp>
    <dsp:sp modelId="{CB5BC435-0903-4AAE-86D4-873B864CD543}">
      <dsp:nvSpPr>
        <dsp:cNvPr id="0" name=""/>
        <dsp:cNvSpPr/>
      </dsp:nvSpPr>
      <dsp:spPr>
        <a:xfrm>
          <a:off x="-164859" y="4523627"/>
          <a:ext cx="2404046" cy="5852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52FB88-6D15-4E8C-B69E-C5D4D532AD2C}">
      <dsp:nvSpPr>
        <dsp:cNvPr id="0" name=""/>
        <dsp:cNvSpPr/>
      </dsp:nvSpPr>
      <dsp:spPr>
        <a:xfrm>
          <a:off x="0" y="4680243"/>
          <a:ext cx="2404046" cy="5852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ученики</a:t>
          </a:r>
          <a:endParaRPr lang="ru-RU" sz="1800" kern="1200" dirty="0"/>
        </a:p>
      </dsp:txBody>
      <dsp:txXfrm>
        <a:off x="17140" y="4697383"/>
        <a:ext cx="2369766" cy="550939"/>
      </dsp:txXfrm>
    </dsp:sp>
    <dsp:sp modelId="{4C59A04F-F610-4FCF-B9BC-06E1AADFACFE}">
      <dsp:nvSpPr>
        <dsp:cNvPr id="0" name=""/>
        <dsp:cNvSpPr/>
      </dsp:nvSpPr>
      <dsp:spPr>
        <a:xfrm>
          <a:off x="2989404" y="1139258"/>
          <a:ext cx="2116676" cy="9421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D5AB55-3D4F-4F83-BD74-9233C2104E7F}">
      <dsp:nvSpPr>
        <dsp:cNvPr id="0" name=""/>
        <dsp:cNvSpPr/>
      </dsp:nvSpPr>
      <dsp:spPr>
        <a:xfrm>
          <a:off x="3154263" y="1295875"/>
          <a:ext cx="2116676" cy="9421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технологическое </a:t>
          </a:r>
          <a:endParaRPr lang="ru-RU" sz="1800" kern="1200" dirty="0"/>
        </a:p>
      </dsp:txBody>
      <dsp:txXfrm>
        <a:off x="3181858" y="1323470"/>
        <a:ext cx="2061486" cy="886979"/>
      </dsp:txXfrm>
    </dsp:sp>
    <dsp:sp modelId="{CEBAF1CD-DB13-4C53-9320-74526367B2FD}">
      <dsp:nvSpPr>
        <dsp:cNvPr id="0" name=""/>
        <dsp:cNvSpPr/>
      </dsp:nvSpPr>
      <dsp:spPr>
        <a:xfrm>
          <a:off x="2989404" y="2507407"/>
          <a:ext cx="2001094" cy="9421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476A30-4FB4-495E-AABC-AA230F9635A1}">
      <dsp:nvSpPr>
        <dsp:cNvPr id="0" name=""/>
        <dsp:cNvSpPr/>
      </dsp:nvSpPr>
      <dsp:spPr>
        <a:xfrm>
          <a:off x="3154263" y="2664023"/>
          <a:ext cx="2001094" cy="9421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/>
            <a:t>постадийное</a:t>
          </a:r>
          <a:endParaRPr lang="ru-RU" sz="1800" kern="1200" dirty="0"/>
        </a:p>
      </dsp:txBody>
      <dsp:txXfrm>
        <a:off x="3181858" y="2691618"/>
        <a:ext cx="1945904" cy="886979"/>
      </dsp:txXfrm>
    </dsp:sp>
    <dsp:sp modelId="{C7E0CE0F-B652-4FCA-8420-F4AF6EB31D8A}">
      <dsp:nvSpPr>
        <dsp:cNvPr id="0" name=""/>
        <dsp:cNvSpPr/>
      </dsp:nvSpPr>
      <dsp:spPr>
        <a:xfrm>
          <a:off x="2773373" y="3947565"/>
          <a:ext cx="2403778" cy="9421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24507B-56B6-47BC-A169-6F8B192627EB}">
      <dsp:nvSpPr>
        <dsp:cNvPr id="0" name=""/>
        <dsp:cNvSpPr/>
      </dsp:nvSpPr>
      <dsp:spPr>
        <a:xfrm>
          <a:off x="2938232" y="4104181"/>
          <a:ext cx="2403778" cy="9421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пооперационное</a:t>
          </a:r>
          <a:endParaRPr lang="ru-RU" sz="1800" kern="1200" dirty="0"/>
        </a:p>
      </dsp:txBody>
      <dsp:txXfrm>
        <a:off x="2965827" y="4131776"/>
        <a:ext cx="2348588" cy="886979"/>
      </dsp:txXfrm>
    </dsp:sp>
    <dsp:sp modelId="{F97393DD-2E1F-4225-90FE-4C684C5A7BB5}">
      <dsp:nvSpPr>
        <dsp:cNvPr id="0" name=""/>
        <dsp:cNvSpPr/>
      </dsp:nvSpPr>
      <dsp:spPr>
        <a:xfrm>
          <a:off x="6224128" y="1022024"/>
          <a:ext cx="1483731" cy="9421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4D3BAA-EF3F-4C36-BA27-5603EB235536}">
      <dsp:nvSpPr>
        <dsp:cNvPr id="0" name=""/>
        <dsp:cNvSpPr/>
      </dsp:nvSpPr>
      <dsp:spPr>
        <a:xfrm>
          <a:off x="6388987" y="1178640"/>
          <a:ext cx="1483731" cy="9421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предметное</a:t>
          </a:r>
          <a:endParaRPr lang="ru-RU" sz="1800" kern="1200" dirty="0"/>
        </a:p>
      </dsp:txBody>
      <dsp:txXfrm>
        <a:off x="6416582" y="1206235"/>
        <a:ext cx="1428541" cy="886979"/>
      </dsp:txXfrm>
    </dsp:sp>
    <dsp:sp modelId="{228D3176-B20C-4679-BCC5-5C04CB1CA378}">
      <dsp:nvSpPr>
        <dsp:cNvPr id="0" name=""/>
        <dsp:cNvSpPr/>
      </dsp:nvSpPr>
      <dsp:spPr>
        <a:xfrm>
          <a:off x="5567704" y="2363387"/>
          <a:ext cx="2836761" cy="16501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F94340-D269-4C76-87CE-2D9A5E7307EB}">
      <dsp:nvSpPr>
        <dsp:cNvPr id="0" name=""/>
        <dsp:cNvSpPr/>
      </dsp:nvSpPr>
      <dsp:spPr>
        <a:xfrm>
          <a:off x="5732563" y="2520003"/>
          <a:ext cx="2836761" cy="16501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Специализация подразделений или работников на изготовлении отдельных видов продукции</a:t>
          </a:r>
          <a:endParaRPr lang="ru-RU" sz="1800" kern="1200" dirty="0"/>
        </a:p>
      </dsp:txBody>
      <dsp:txXfrm>
        <a:off x="5780894" y="2568334"/>
        <a:ext cx="2740099" cy="15534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9BE898-8666-469D-836A-ADA81B8F3BFA}">
      <dsp:nvSpPr>
        <dsp:cNvPr id="0" name=""/>
        <dsp:cNvSpPr/>
      </dsp:nvSpPr>
      <dsp:spPr>
        <a:xfrm>
          <a:off x="839143" y="10274"/>
          <a:ext cx="3756733" cy="375673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Характеристики производственного процесса</a:t>
          </a:r>
          <a:endParaRPr lang="ru-RU" sz="2400" kern="1200" dirty="0"/>
        </a:p>
      </dsp:txBody>
      <dsp:txXfrm>
        <a:off x="1363732" y="453273"/>
        <a:ext cx="2166044" cy="2870734"/>
      </dsp:txXfrm>
    </dsp:sp>
    <dsp:sp modelId="{A5BAE737-8944-4ACC-B517-114380AE9971}">
      <dsp:nvSpPr>
        <dsp:cNvPr id="0" name=""/>
        <dsp:cNvSpPr/>
      </dsp:nvSpPr>
      <dsp:spPr>
        <a:xfrm>
          <a:off x="3552372" y="72016"/>
          <a:ext cx="3745388" cy="363324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Характеристики производственной сферы</a:t>
          </a:r>
          <a:endParaRPr lang="ru-RU" sz="2000" kern="1200" dirty="0"/>
        </a:p>
      </dsp:txBody>
      <dsp:txXfrm>
        <a:off x="4615252" y="500454"/>
        <a:ext cx="2159503" cy="27763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CEA7D0-629B-47FB-946F-37D056F407A8}">
      <dsp:nvSpPr>
        <dsp:cNvPr id="0" name=""/>
        <dsp:cNvSpPr/>
      </dsp:nvSpPr>
      <dsp:spPr>
        <a:xfrm>
          <a:off x="3380775" y="1354470"/>
          <a:ext cx="1663384" cy="166338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9F9A984-70A1-4D57-85E7-5A4CEE023577}">
      <dsp:nvSpPr>
        <dsp:cNvPr id="0" name=""/>
        <dsp:cNvSpPr/>
      </dsp:nvSpPr>
      <dsp:spPr>
        <a:xfrm>
          <a:off x="3247704" y="0"/>
          <a:ext cx="1929526" cy="111684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Применяемое оборудование</a:t>
          </a:r>
          <a:endParaRPr lang="ru-RU" sz="2100" kern="1200" dirty="0"/>
        </a:p>
      </dsp:txBody>
      <dsp:txXfrm>
        <a:off x="3247704" y="0"/>
        <a:ext cx="1929526" cy="1116844"/>
      </dsp:txXfrm>
    </dsp:sp>
    <dsp:sp modelId="{7BC3480B-73B5-4845-BC4A-B6DE387DF55F}">
      <dsp:nvSpPr>
        <dsp:cNvPr id="0" name=""/>
        <dsp:cNvSpPr/>
      </dsp:nvSpPr>
      <dsp:spPr>
        <a:xfrm>
          <a:off x="4013527" y="1814039"/>
          <a:ext cx="1663384" cy="166338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D8D2AB0-0EDE-4669-90FE-07D91494C77D}">
      <dsp:nvSpPr>
        <dsp:cNvPr id="0" name=""/>
        <dsp:cNvSpPr/>
      </dsp:nvSpPr>
      <dsp:spPr>
        <a:xfrm>
          <a:off x="5809317" y="1473283"/>
          <a:ext cx="1729920" cy="121189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smtClean="0"/>
            <a:t>Предметы труда</a:t>
          </a:r>
          <a:endParaRPr lang="ru-RU" sz="2100" kern="1200"/>
        </a:p>
      </dsp:txBody>
      <dsp:txXfrm>
        <a:off x="5809317" y="1473283"/>
        <a:ext cx="1729920" cy="1211894"/>
      </dsp:txXfrm>
    </dsp:sp>
    <dsp:sp modelId="{7789A5EF-8F1B-4AD4-88BA-E4F3B9458A32}">
      <dsp:nvSpPr>
        <dsp:cNvPr id="0" name=""/>
        <dsp:cNvSpPr/>
      </dsp:nvSpPr>
      <dsp:spPr>
        <a:xfrm>
          <a:off x="3772003" y="2558285"/>
          <a:ext cx="1663384" cy="166338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3F3037A-41B4-4F87-A0A7-8C376FC90F3D}">
      <dsp:nvSpPr>
        <dsp:cNvPr id="0" name=""/>
        <dsp:cNvSpPr/>
      </dsp:nvSpPr>
      <dsp:spPr>
        <a:xfrm>
          <a:off x="5543175" y="3540633"/>
          <a:ext cx="1729920" cy="121189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smtClean="0"/>
            <a:t>Продукты труда</a:t>
          </a:r>
          <a:endParaRPr lang="ru-RU" sz="2100" kern="1200"/>
        </a:p>
      </dsp:txBody>
      <dsp:txXfrm>
        <a:off x="5543175" y="3540633"/>
        <a:ext cx="1729920" cy="1211894"/>
      </dsp:txXfrm>
    </dsp:sp>
    <dsp:sp modelId="{E5EAC685-C7B4-47D6-992A-37D9D4A2DEC1}">
      <dsp:nvSpPr>
        <dsp:cNvPr id="0" name=""/>
        <dsp:cNvSpPr/>
      </dsp:nvSpPr>
      <dsp:spPr>
        <a:xfrm>
          <a:off x="2989547" y="2558285"/>
          <a:ext cx="1663384" cy="166338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77C7500-DDF7-4FC7-B38F-0C77542D84DC}">
      <dsp:nvSpPr>
        <dsp:cNvPr id="0" name=""/>
        <dsp:cNvSpPr/>
      </dsp:nvSpPr>
      <dsp:spPr>
        <a:xfrm>
          <a:off x="1151839" y="3540633"/>
          <a:ext cx="1729920" cy="121189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smtClean="0"/>
            <a:t>Технология</a:t>
          </a:r>
          <a:endParaRPr lang="ru-RU" sz="2100" kern="1200"/>
        </a:p>
      </dsp:txBody>
      <dsp:txXfrm>
        <a:off x="1151839" y="3540633"/>
        <a:ext cx="1729920" cy="1211894"/>
      </dsp:txXfrm>
    </dsp:sp>
    <dsp:sp modelId="{7E49F5D5-77D3-40A5-A987-C473375E4459}">
      <dsp:nvSpPr>
        <dsp:cNvPr id="0" name=""/>
        <dsp:cNvSpPr/>
      </dsp:nvSpPr>
      <dsp:spPr>
        <a:xfrm>
          <a:off x="2748024" y="1814039"/>
          <a:ext cx="1663384" cy="166338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613CA97-62EE-451C-A3DC-D7BA24E12066}">
      <dsp:nvSpPr>
        <dsp:cNvPr id="0" name=""/>
        <dsp:cNvSpPr/>
      </dsp:nvSpPr>
      <dsp:spPr>
        <a:xfrm>
          <a:off x="885698" y="1473283"/>
          <a:ext cx="1729920" cy="121189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smtClean="0"/>
            <a:t>Система обслуживания рабочих мест</a:t>
          </a:r>
          <a:endParaRPr lang="ru-RU" sz="2100" kern="1200"/>
        </a:p>
      </dsp:txBody>
      <dsp:txXfrm>
        <a:off x="885698" y="1473283"/>
        <a:ext cx="1729920" cy="12118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0B5138-8D8F-4E9C-9931-FD3BC0DB2F0E}">
      <dsp:nvSpPr>
        <dsp:cNvPr id="0" name=""/>
        <dsp:cNvSpPr/>
      </dsp:nvSpPr>
      <dsp:spPr>
        <a:xfrm>
          <a:off x="658873" y="0"/>
          <a:ext cx="7467228" cy="381642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64E9E1-6BC3-4EE1-8CE4-63036BAFE47A}">
      <dsp:nvSpPr>
        <dsp:cNvPr id="0" name=""/>
        <dsp:cNvSpPr/>
      </dsp:nvSpPr>
      <dsp:spPr>
        <a:xfrm>
          <a:off x="4396" y="1144926"/>
          <a:ext cx="2114742" cy="15265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tx1"/>
              </a:solidFill>
            </a:rPr>
            <a:t>Санитарно-гигиенические условия труда</a:t>
          </a:r>
          <a:endParaRPr lang="ru-RU" sz="1900" kern="1200" dirty="0">
            <a:solidFill>
              <a:schemeClr val="tx1"/>
            </a:solidFill>
          </a:endParaRPr>
        </a:p>
      </dsp:txBody>
      <dsp:txXfrm>
        <a:off x="78917" y="1219447"/>
        <a:ext cx="1965700" cy="1377527"/>
      </dsp:txXfrm>
    </dsp:sp>
    <dsp:sp modelId="{049D11B4-492E-4ADF-A325-4A45F5C7E9F4}">
      <dsp:nvSpPr>
        <dsp:cNvPr id="0" name=""/>
        <dsp:cNvSpPr/>
      </dsp:nvSpPr>
      <dsp:spPr>
        <a:xfrm>
          <a:off x="2224876" y="1144926"/>
          <a:ext cx="2114742" cy="15265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>
              <a:solidFill>
                <a:schemeClr val="tx1"/>
              </a:solidFill>
            </a:rPr>
            <a:t>Безопасность труда</a:t>
          </a:r>
          <a:endParaRPr lang="ru-RU" sz="1900" kern="1200">
            <a:solidFill>
              <a:schemeClr val="tx1"/>
            </a:solidFill>
          </a:endParaRPr>
        </a:p>
      </dsp:txBody>
      <dsp:txXfrm>
        <a:off x="2299397" y="1219447"/>
        <a:ext cx="1965700" cy="1377527"/>
      </dsp:txXfrm>
    </dsp:sp>
    <dsp:sp modelId="{FE3AAEA5-7B81-4854-8C06-2A1675931B5E}">
      <dsp:nvSpPr>
        <dsp:cNvPr id="0" name=""/>
        <dsp:cNvSpPr/>
      </dsp:nvSpPr>
      <dsp:spPr>
        <a:xfrm>
          <a:off x="4445356" y="1144926"/>
          <a:ext cx="2114742" cy="15265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>
              <a:solidFill>
                <a:schemeClr val="tx1"/>
              </a:solidFill>
            </a:rPr>
            <a:t>Режим труда и отдыха</a:t>
          </a:r>
          <a:endParaRPr lang="ru-RU" sz="1900" kern="1200">
            <a:solidFill>
              <a:schemeClr val="tx1"/>
            </a:solidFill>
          </a:endParaRPr>
        </a:p>
      </dsp:txBody>
      <dsp:txXfrm>
        <a:off x="4519877" y="1219447"/>
        <a:ext cx="1965700" cy="1377527"/>
      </dsp:txXfrm>
    </dsp:sp>
    <dsp:sp modelId="{F8936A81-57F3-4A86-B529-C6829FB2BF49}">
      <dsp:nvSpPr>
        <dsp:cNvPr id="0" name=""/>
        <dsp:cNvSpPr/>
      </dsp:nvSpPr>
      <dsp:spPr>
        <a:xfrm>
          <a:off x="6665835" y="1144926"/>
          <a:ext cx="2114742" cy="15265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>
              <a:solidFill>
                <a:schemeClr val="tx1"/>
              </a:solidFill>
            </a:rPr>
            <a:t>Социально-психологический климат</a:t>
          </a:r>
          <a:endParaRPr lang="ru-RU" sz="1900" kern="1200">
            <a:solidFill>
              <a:schemeClr val="tx1"/>
            </a:solidFill>
          </a:endParaRPr>
        </a:p>
      </dsp:txBody>
      <dsp:txXfrm>
        <a:off x="6740356" y="1219447"/>
        <a:ext cx="1965700" cy="137752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49BB84-332D-4C62-88FF-E2996C26E4CC}">
      <dsp:nvSpPr>
        <dsp:cNvPr id="0" name=""/>
        <dsp:cNvSpPr/>
      </dsp:nvSpPr>
      <dsp:spPr>
        <a:xfrm>
          <a:off x="677737" y="0"/>
          <a:ext cx="7681021" cy="370527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252F6B-043F-4687-BC0A-A373607029A5}">
      <dsp:nvSpPr>
        <dsp:cNvPr id="0" name=""/>
        <dsp:cNvSpPr/>
      </dsp:nvSpPr>
      <dsp:spPr>
        <a:xfrm>
          <a:off x="2041" y="1080117"/>
          <a:ext cx="1133790" cy="1545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уcтaнoв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57388" y="1135464"/>
        <a:ext cx="1023096" cy="1434346"/>
      </dsp:txXfrm>
    </dsp:sp>
    <dsp:sp modelId="{ADBD12B5-36A0-4974-84BD-7E733D3A0CA3}">
      <dsp:nvSpPr>
        <dsp:cNvPr id="0" name=""/>
        <dsp:cNvSpPr/>
      </dsp:nvSpPr>
      <dsp:spPr>
        <a:xfrm>
          <a:off x="1323357" y="1152133"/>
          <a:ext cx="1484387" cy="14010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технологи-</a:t>
          </a:r>
          <a:r>
            <a:rPr lang="ru-RU" sz="2000" kern="1200" dirty="0" err="1" smtClean="0">
              <a:solidFill>
                <a:schemeClr val="tx1"/>
              </a:solidFill>
            </a:rPr>
            <a:t>ческий</a:t>
          </a:r>
          <a:r>
            <a:rPr lang="ru-RU" sz="2000" kern="1200" dirty="0" smtClean="0">
              <a:solidFill>
                <a:schemeClr val="tx1"/>
              </a:solidFill>
            </a:rPr>
            <a:t> переход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1391749" y="1220525"/>
        <a:ext cx="1347603" cy="1264224"/>
      </dsp:txXfrm>
    </dsp:sp>
    <dsp:sp modelId="{AB701772-4DC4-4F30-B01E-340C9F3BF94C}">
      <dsp:nvSpPr>
        <dsp:cNvPr id="0" name=""/>
        <dsp:cNvSpPr/>
      </dsp:nvSpPr>
      <dsp:spPr>
        <a:xfrm>
          <a:off x="2995269" y="1080117"/>
          <a:ext cx="1374539" cy="1545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solidFill>
                <a:schemeClr val="tx1"/>
              </a:solidFill>
            </a:rPr>
            <a:t>вспомога</a:t>
          </a:r>
          <a:r>
            <a:rPr lang="ru-RU" sz="2000" kern="1200" dirty="0" smtClean="0">
              <a:solidFill>
                <a:schemeClr val="tx1"/>
              </a:solidFill>
            </a:rPr>
            <a:t>-тельный переход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3062368" y="1147216"/>
        <a:ext cx="1240341" cy="1410842"/>
      </dsp:txXfrm>
    </dsp:sp>
    <dsp:sp modelId="{7AE90E6F-DCBA-4697-BE94-998AE08FE385}">
      <dsp:nvSpPr>
        <dsp:cNvPr id="0" name=""/>
        <dsp:cNvSpPr/>
      </dsp:nvSpPr>
      <dsp:spPr>
        <a:xfrm>
          <a:off x="4557333" y="1111582"/>
          <a:ext cx="1367596" cy="14821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рабочий ход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4624094" y="1178343"/>
        <a:ext cx="1234074" cy="1348587"/>
      </dsp:txXfrm>
    </dsp:sp>
    <dsp:sp modelId="{ADBACD1F-3E3C-4F17-B44E-7D942E1EA2D8}">
      <dsp:nvSpPr>
        <dsp:cNvPr id="0" name=""/>
        <dsp:cNvSpPr/>
      </dsp:nvSpPr>
      <dsp:spPr>
        <a:xfrm>
          <a:off x="6112455" y="1152133"/>
          <a:ext cx="1385385" cy="14010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solidFill>
                <a:schemeClr val="tx1"/>
              </a:solidFill>
            </a:rPr>
            <a:t>вспомога</a:t>
          </a:r>
          <a:r>
            <a:rPr lang="ru-RU" sz="2000" kern="1200" dirty="0" smtClean="0">
              <a:solidFill>
                <a:schemeClr val="tx1"/>
              </a:solidFill>
            </a:rPr>
            <a:t>-тельный ход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6180084" y="1219762"/>
        <a:ext cx="1250127" cy="1265750"/>
      </dsp:txXfrm>
    </dsp:sp>
    <dsp:sp modelId="{1F3B6D12-AA77-4A9F-B141-B89203106E27}">
      <dsp:nvSpPr>
        <dsp:cNvPr id="0" name=""/>
        <dsp:cNvSpPr/>
      </dsp:nvSpPr>
      <dsp:spPr>
        <a:xfrm>
          <a:off x="7685366" y="1111582"/>
          <a:ext cx="1349088" cy="14821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позиция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7751223" y="1177439"/>
        <a:ext cx="1217374" cy="135039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1C6F3B-89BB-4D9D-B897-BACE7328AAB6}">
      <dsp:nvSpPr>
        <dsp:cNvPr id="0" name=""/>
        <dsp:cNvSpPr/>
      </dsp:nvSpPr>
      <dsp:spPr>
        <a:xfrm>
          <a:off x="21920" y="936104"/>
          <a:ext cx="1457319" cy="7286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Время занятости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43262" y="957446"/>
        <a:ext cx="1414635" cy="685975"/>
      </dsp:txXfrm>
    </dsp:sp>
    <dsp:sp modelId="{F9316DF5-2F9E-4E9F-B3C9-32B93C56F164}">
      <dsp:nvSpPr>
        <dsp:cNvPr id="0" name=""/>
        <dsp:cNvSpPr/>
      </dsp:nvSpPr>
      <dsp:spPr>
        <a:xfrm rot="17219688">
          <a:off x="1272744" y="1009193"/>
          <a:ext cx="583556" cy="24409"/>
        </a:xfrm>
        <a:custGeom>
          <a:avLst/>
          <a:gdLst/>
          <a:ahLst/>
          <a:cxnLst/>
          <a:rect l="0" t="0" r="0" b="0"/>
          <a:pathLst>
            <a:path>
              <a:moveTo>
                <a:pt x="0" y="12204"/>
              </a:moveTo>
              <a:lnTo>
                <a:pt x="583556" y="1220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chemeClr val="tx1"/>
            </a:solidFill>
          </a:endParaRPr>
        </a:p>
      </dsp:txBody>
      <dsp:txXfrm>
        <a:off x="1549933" y="1006809"/>
        <a:ext cx="29177" cy="29177"/>
      </dsp:txXfrm>
    </dsp:sp>
    <dsp:sp modelId="{628F9E6D-90F7-4DF5-B6ED-DD6F95D6CF53}">
      <dsp:nvSpPr>
        <dsp:cNvPr id="0" name=""/>
        <dsp:cNvSpPr/>
      </dsp:nvSpPr>
      <dsp:spPr>
        <a:xfrm>
          <a:off x="1649804" y="544311"/>
          <a:ext cx="3887370" cy="3960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Выполнение производственного  задания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1661405" y="555912"/>
        <a:ext cx="3864168" cy="372897"/>
      </dsp:txXfrm>
    </dsp:sp>
    <dsp:sp modelId="{9EEBDE21-B5E8-4EEE-8A34-8C7F9F070D50}">
      <dsp:nvSpPr>
        <dsp:cNvPr id="0" name=""/>
        <dsp:cNvSpPr/>
      </dsp:nvSpPr>
      <dsp:spPr>
        <a:xfrm rot="4140052">
          <a:off x="1374512" y="1440607"/>
          <a:ext cx="326434" cy="24409"/>
        </a:xfrm>
        <a:custGeom>
          <a:avLst/>
          <a:gdLst/>
          <a:ahLst/>
          <a:cxnLst/>
          <a:rect l="0" t="0" r="0" b="0"/>
          <a:pathLst>
            <a:path>
              <a:moveTo>
                <a:pt x="0" y="12204"/>
              </a:moveTo>
              <a:lnTo>
                <a:pt x="326434" y="1220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chemeClr val="tx1"/>
            </a:solidFill>
          </a:endParaRPr>
        </a:p>
      </dsp:txBody>
      <dsp:txXfrm>
        <a:off x="1529568" y="1444651"/>
        <a:ext cx="16321" cy="16321"/>
      </dsp:txXfrm>
    </dsp:sp>
    <dsp:sp modelId="{81EA28BB-3831-4827-A166-2267585E6FBC}">
      <dsp:nvSpPr>
        <dsp:cNvPr id="0" name=""/>
        <dsp:cNvSpPr/>
      </dsp:nvSpPr>
      <dsp:spPr>
        <a:xfrm>
          <a:off x="1596219" y="1073981"/>
          <a:ext cx="1353762" cy="1062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Занятость др.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 видами работы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1627336" y="1105098"/>
        <a:ext cx="1291528" cy="1000181"/>
      </dsp:txXfrm>
    </dsp:sp>
    <dsp:sp modelId="{F3AF07C9-F40A-4EF6-A43B-205851A3AFC0}">
      <dsp:nvSpPr>
        <dsp:cNvPr id="0" name=""/>
        <dsp:cNvSpPr/>
      </dsp:nvSpPr>
      <dsp:spPr>
        <a:xfrm rot="20808655">
          <a:off x="2940690" y="1512613"/>
          <a:ext cx="704499" cy="24409"/>
        </a:xfrm>
        <a:custGeom>
          <a:avLst/>
          <a:gdLst/>
          <a:ahLst/>
          <a:cxnLst/>
          <a:rect l="0" t="0" r="0" b="0"/>
          <a:pathLst>
            <a:path>
              <a:moveTo>
                <a:pt x="0" y="12204"/>
              </a:moveTo>
              <a:lnTo>
                <a:pt x="704499" y="1220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chemeClr val="tx1"/>
            </a:solidFill>
          </a:endParaRPr>
        </a:p>
      </dsp:txBody>
      <dsp:txXfrm>
        <a:off x="3275327" y="1507205"/>
        <a:ext cx="35224" cy="35224"/>
      </dsp:txXfrm>
    </dsp:sp>
    <dsp:sp modelId="{9408EE49-8878-49A6-92E0-6D5FBFB5CFA9}">
      <dsp:nvSpPr>
        <dsp:cNvPr id="0" name=""/>
        <dsp:cNvSpPr/>
      </dsp:nvSpPr>
      <dsp:spPr>
        <a:xfrm>
          <a:off x="3635898" y="1080117"/>
          <a:ext cx="2290265" cy="7286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Время непроизводительной работы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3657240" y="1101459"/>
        <a:ext cx="2247581" cy="685975"/>
      </dsp:txXfrm>
    </dsp:sp>
    <dsp:sp modelId="{73583A41-D7B7-4539-9D09-7AD1D21AC1E1}">
      <dsp:nvSpPr>
        <dsp:cNvPr id="0" name=""/>
        <dsp:cNvSpPr/>
      </dsp:nvSpPr>
      <dsp:spPr>
        <a:xfrm rot="2597220">
          <a:off x="2811782" y="1941262"/>
          <a:ext cx="1015899" cy="24409"/>
        </a:xfrm>
        <a:custGeom>
          <a:avLst/>
          <a:gdLst/>
          <a:ahLst/>
          <a:cxnLst/>
          <a:rect l="0" t="0" r="0" b="0"/>
          <a:pathLst>
            <a:path>
              <a:moveTo>
                <a:pt x="0" y="12204"/>
              </a:moveTo>
              <a:lnTo>
                <a:pt x="1015899" y="1220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chemeClr val="tx1"/>
            </a:solidFill>
          </a:endParaRPr>
        </a:p>
      </dsp:txBody>
      <dsp:txXfrm>
        <a:off x="3294335" y="1928069"/>
        <a:ext cx="50794" cy="50794"/>
      </dsp:txXfrm>
    </dsp:sp>
    <dsp:sp modelId="{DB6D06F9-F634-4102-99F4-BEA079922E06}">
      <dsp:nvSpPr>
        <dsp:cNvPr id="0" name=""/>
        <dsp:cNvSpPr/>
      </dsp:nvSpPr>
      <dsp:spPr>
        <a:xfrm>
          <a:off x="3689483" y="1937414"/>
          <a:ext cx="2180922" cy="7286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Время случайной работы вне плана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3710825" y="1958756"/>
        <a:ext cx="2138238" cy="685975"/>
      </dsp:txXfrm>
    </dsp:sp>
    <dsp:sp modelId="{45D64A15-DC9D-43BD-AC80-6CB2817ACF82}">
      <dsp:nvSpPr>
        <dsp:cNvPr id="0" name=""/>
        <dsp:cNvSpPr/>
      </dsp:nvSpPr>
      <dsp:spPr>
        <a:xfrm rot="19159743">
          <a:off x="5734111" y="1921784"/>
          <a:ext cx="1128576" cy="24409"/>
        </a:xfrm>
        <a:custGeom>
          <a:avLst/>
          <a:gdLst/>
          <a:ahLst/>
          <a:cxnLst/>
          <a:rect l="0" t="0" r="0" b="0"/>
          <a:pathLst>
            <a:path>
              <a:moveTo>
                <a:pt x="0" y="12204"/>
              </a:moveTo>
              <a:lnTo>
                <a:pt x="1128576" y="1220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chemeClr val="tx1"/>
            </a:solidFill>
          </a:endParaRPr>
        </a:p>
      </dsp:txBody>
      <dsp:txXfrm>
        <a:off x="6270185" y="1905775"/>
        <a:ext cx="56428" cy="56428"/>
      </dsp:txXfrm>
    </dsp:sp>
    <dsp:sp modelId="{227EFB4A-1943-4983-B53E-9D2726C036EA}">
      <dsp:nvSpPr>
        <dsp:cNvPr id="0" name=""/>
        <dsp:cNvSpPr/>
      </dsp:nvSpPr>
      <dsp:spPr>
        <a:xfrm>
          <a:off x="6726392" y="1201905"/>
          <a:ext cx="2214193" cy="7286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непосредственная работа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6747734" y="1223247"/>
        <a:ext cx="2171509" cy="685975"/>
      </dsp:txXfrm>
    </dsp:sp>
    <dsp:sp modelId="{C9A81BC9-EB90-425E-AE35-12E9B0FF7F69}">
      <dsp:nvSpPr>
        <dsp:cNvPr id="0" name=""/>
        <dsp:cNvSpPr/>
      </dsp:nvSpPr>
      <dsp:spPr>
        <a:xfrm rot="1116209">
          <a:off x="5844886" y="2445352"/>
          <a:ext cx="976831" cy="24409"/>
        </a:xfrm>
        <a:custGeom>
          <a:avLst/>
          <a:gdLst/>
          <a:ahLst/>
          <a:cxnLst/>
          <a:rect l="0" t="0" r="0" b="0"/>
          <a:pathLst>
            <a:path>
              <a:moveTo>
                <a:pt x="0" y="12204"/>
              </a:moveTo>
              <a:lnTo>
                <a:pt x="976831" y="1220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chemeClr val="tx1"/>
            </a:solidFill>
          </a:endParaRPr>
        </a:p>
      </dsp:txBody>
      <dsp:txXfrm>
        <a:off x="6308881" y="2433136"/>
        <a:ext cx="48841" cy="48841"/>
      </dsp:txXfrm>
    </dsp:sp>
    <dsp:sp modelId="{75AD2099-1F3A-4362-B582-528EC581DC25}">
      <dsp:nvSpPr>
        <dsp:cNvPr id="0" name=""/>
        <dsp:cNvSpPr/>
      </dsp:nvSpPr>
      <dsp:spPr>
        <a:xfrm>
          <a:off x="6796197" y="2249040"/>
          <a:ext cx="1968911" cy="7286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Активное наблюдение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6817539" y="2270382"/>
        <a:ext cx="1926227" cy="685975"/>
      </dsp:txXfrm>
    </dsp:sp>
    <dsp:sp modelId="{8C7739A4-A6FB-4543-8F53-46DBD5750002}">
      <dsp:nvSpPr>
        <dsp:cNvPr id="0" name=""/>
        <dsp:cNvSpPr/>
      </dsp:nvSpPr>
      <dsp:spPr>
        <a:xfrm>
          <a:off x="70216" y="3820315"/>
          <a:ext cx="1457319" cy="7286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Время</a:t>
          </a:r>
          <a:r>
            <a:rPr lang="ru-RU" sz="1600" kern="1200" dirty="0" smtClean="0"/>
            <a:t> </a:t>
          </a:r>
          <a:r>
            <a:rPr lang="ru-RU" sz="1600" kern="1200" dirty="0" smtClean="0">
              <a:solidFill>
                <a:schemeClr val="tx1"/>
              </a:solidFill>
            </a:rPr>
            <a:t>перерывов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91558" y="3841657"/>
        <a:ext cx="1414635" cy="685975"/>
      </dsp:txXfrm>
    </dsp:sp>
    <dsp:sp modelId="{BF33629A-DC66-44F2-9532-20BB4D7BC18C}">
      <dsp:nvSpPr>
        <dsp:cNvPr id="0" name=""/>
        <dsp:cNvSpPr/>
      </dsp:nvSpPr>
      <dsp:spPr>
        <a:xfrm rot="18476406">
          <a:off x="1367265" y="3844273"/>
          <a:ext cx="832219" cy="24409"/>
        </a:xfrm>
        <a:custGeom>
          <a:avLst/>
          <a:gdLst/>
          <a:ahLst/>
          <a:cxnLst/>
          <a:rect l="0" t="0" r="0" b="0"/>
          <a:pathLst>
            <a:path>
              <a:moveTo>
                <a:pt x="0" y="12204"/>
              </a:moveTo>
              <a:lnTo>
                <a:pt x="832219" y="1220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1762569" y="3835673"/>
        <a:ext cx="41610" cy="41610"/>
      </dsp:txXfrm>
    </dsp:sp>
    <dsp:sp modelId="{9313CD58-92B2-4A9C-A3B7-D9EA62816880}">
      <dsp:nvSpPr>
        <dsp:cNvPr id="0" name=""/>
        <dsp:cNvSpPr/>
      </dsp:nvSpPr>
      <dsp:spPr>
        <a:xfrm>
          <a:off x="2039215" y="3163982"/>
          <a:ext cx="3645106" cy="7286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регламентированное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2060557" y="3185324"/>
        <a:ext cx="3602422" cy="685975"/>
      </dsp:txXfrm>
    </dsp:sp>
    <dsp:sp modelId="{574B0869-8051-4745-8E16-3454FA40F2FF}">
      <dsp:nvSpPr>
        <dsp:cNvPr id="0" name=""/>
        <dsp:cNvSpPr/>
      </dsp:nvSpPr>
      <dsp:spPr>
        <a:xfrm rot="2467676">
          <a:off x="1431779" y="4427682"/>
          <a:ext cx="776115" cy="24409"/>
        </a:xfrm>
        <a:custGeom>
          <a:avLst/>
          <a:gdLst/>
          <a:ahLst/>
          <a:cxnLst/>
          <a:rect l="0" t="0" r="0" b="0"/>
          <a:pathLst>
            <a:path>
              <a:moveTo>
                <a:pt x="0" y="12204"/>
              </a:moveTo>
              <a:lnTo>
                <a:pt x="776115" y="1220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1800434" y="4420484"/>
        <a:ext cx="38805" cy="38805"/>
      </dsp:txXfrm>
    </dsp:sp>
    <dsp:sp modelId="{B0491DCE-967D-4405-B3B8-31A9BD278357}">
      <dsp:nvSpPr>
        <dsp:cNvPr id="0" name=""/>
        <dsp:cNvSpPr/>
      </dsp:nvSpPr>
      <dsp:spPr>
        <a:xfrm>
          <a:off x="2112139" y="4330799"/>
          <a:ext cx="3645091" cy="7286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нерегламентированное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2133481" y="4352141"/>
        <a:ext cx="3602407" cy="685975"/>
      </dsp:txXfrm>
    </dsp:sp>
    <dsp:sp modelId="{506EDC26-C027-4175-96BA-9D8DF6CFFF6A}">
      <dsp:nvSpPr>
        <dsp:cNvPr id="0" name=""/>
        <dsp:cNvSpPr/>
      </dsp:nvSpPr>
      <dsp:spPr>
        <a:xfrm rot="18930408">
          <a:off x="5640062" y="4396477"/>
          <a:ext cx="817457" cy="24409"/>
        </a:xfrm>
        <a:custGeom>
          <a:avLst/>
          <a:gdLst/>
          <a:ahLst/>
          <a:cxnLst/>
          <a:rect l="0" t="0" r="0" b="0"/>
          <a:pathLst>
            <a:path>
              <a:moveTo>
                <a:pt x="0" y="12204"/>
              </a:moveTo>
              <a:lnTo>
                <a:pt x="817457" y="1220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solidFill>
              <a:schemeClr val="tx1"/>
            </a:solidFill>
          </a:endParaRPr>
        </a:p>
      </dsp:txBody>
      <dsp:txXfrm>
        <a:off x="6028354" y="4388246"/>
        <a:ext cx="40872" cy="40872"/>
      </dsp:txXfrm>
    </dsp:sp>
    <dsp:sp modelId="{ECB6C5F6-AABC-41FA-B555-2D0880667134}">
      <dsp:nvSpPr>
        <dsp:cNvPr id="0" name=""/>
        <dsp:cNvSpPr/>
      </dsp:nvSpPr>
      <dsp:spPr>
        <a:xfrm>
          <a:off x="6340350" y="3757905"/>
          <a:ext cx="2624137" cy="7286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По организационно-техническим  причинам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6361692" y="3779247"/>
        <a:ext cx="2581453" cy="685975"/>
      </dsp:txXfrm>
    </dsp:sp>
    <dsp:sp modelId="{D65A568B-BE10-4D0F-B4F9-59353A7E0536}">
      <dsp:nvSpPr>
        <dsp:cNvPr id="0" name=""/>
        <dsp:cNvSpPr/>
      </dsp:nvSpPr>
      <dsp:spPr>
        <a:xfrm rot="1530502">
          <a:off x="5721721" y="4839802"/>
          <a:ext cx="728577" cy="24409"/>
        </a:xfrm>
        <a:custGeom>
          <a:avLst/>
          <a:gdLst/>
          <a:ahLst/>
          <a:cxnLst/>
          <a:rect l="0" t="0" r="0" b="0"/>
          <a:pathLst>
            <a:path>
              <a:moveTo>
                <a:pt x="0" y="12204"/>
              </a:moveTo>
              <a:lnTo>
                <a:pt x="728577" y="1220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solidFill>
              <a:schemeClr val="tx1"/>
            </a:solidFill>
          </a:endParaRPr>
        </a:p>
      </dsp:txBody>
      <dsp:txXfrm>
        <a:off x="6067795" y="4833793"/>
        <a:ext cx="36428" cy="36428"/>
      </dsp:txXfrm>
    </dsp:sp>
    <dsp:sp modelId="{99D23D16-3B52-40DF-B615-BB9498E16CAF}">
      <dsp:nvSpPr>
        <dsp:cNvPr id="0" name=""/>
        <dsp:cNvSpPr/>
      </dsp:nvSpPr>
      <dsp:spPr>
        <a:xfrm>
          <a:off x="6414788" y="4644556"/>
          <a:ext cx="2478288" cy="7286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По вине</a:t>
          </a:r>
          <a:r>
            <a:rPr lang="ru-RU" sz="1800" kern="1200" dirty="0" smtClean="0"/>
            <a:t> </a:t>
          </a:r>
          <a:r>
            <a:rPr lang="ru-RU" sz="1800" kern="1200" dirty="0" smtClean="0">
              <a:solidFill>
                <a:schemeClr val="tx1"/>
              </a:solidFill>
            </a:rPr>
            <a:t>работника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6436130" y="4665898"/>
        <a:ext cx="2435604" cy="68597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0714E8-2224-43E0-A208-D60365E4AB01}">
      <dsp:nvSpPr>
        <dsp:cNvPr id="0" name=""/>
        <dsp:cNvSpPr/>
      </dsp:nvSpPr>
      <dsp:spPr>
        <a:xfrm>
          <a:off x="791563" y="539"/>
          <a:ext cx="3148591" cy="7853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Нормативы по труду</a:t>
          </a:r>
          <a:endParaRPr lang="ru-RU" sz="2400" kern="1200" dirty="0"/>
        </a:p>
      </dsp:txBody>
      <dsp:txXfrm>
        <a:off x="814566" y="23542"/>
        <a:ext cx="3102585" cy="739378"/>
      </dsp:txXfrm>
    </dsp:sp>
    <dsp:sp modelId="{92CD2024-DED6-4DF6-BCBE-9CC36ECD3108}">
      <dsp:nvSpPr>
        <dsp:cNvPr id="0" name=""/>
        <dsp:cNvSpPr/>
      </dsp:nvSpPr>
      <dsp:spPr>
        <a:xfrm>
          <a:off x="1106422" y="785924"/>
          <a:ext cx="314859" cy="5890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9038"/>
              </a:lnTo>
              <a:lnTo>
                <a:pt x="314859" y="58903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19912C-EEA9-47EF-96AE-BBE06B7F3DD6}">
      <dsp:nvSpPr>
        <dsp:cNvPr id="0" name=""/>
        <dsp:cNvSpPr/>
      </dsp:nvSpPr>
      <dsp:spPr>
        <a:xfrm>
          <a:off x="1421281" y="982270"/>
          <a:ext cx="2873967" cy="7853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Нормативы режимов </a:t>
          </a:r>
          <a:r>
            <a:rPr lang="ru-RU" sz="2200" kern="1200" smtClean="0"/>
            <a:t>работы оборудования</a:t>
          </a:r>
          <a:endParaRPr lang="ru-RU" sz="2200" kern="1200" dirty="0"/>
        </a:p>
      </dsp:txBody>
      <dsp:txXfrm>
        <a:off x="1444284" y="1005273"/>
        <a:ext cx="2827961" cy="739378"/>
      </dsp:txXfrm>
    </dsp:sp>
    <dsp:sp modelId="{EC133C52-5E1D-4D7C-A6FC-5AD4D5B3E8DB}">
      <dsp:nvSpPr>
        <dsp:cNvPr id="0" name=""/>
        <dsp:cNvSpPr/>
      </dsp:nvSpPr>
      <dsp:spPr>
        <a:xfrm>
          <a:off x="1106422" y="785924"/>
          <a:ext cx="314859" cy="15707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0769"/>
              </a:lnTo>
              <a:lnTo>
                <a:pt x="314859" y="157076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2B6663-4C6E-4B50-A765-916A234DD11B}">
      <dsp:nvSpPr>
        <dsp:cNvPr id="0" name=""/>
        <dsp:cNvSpPr/>
      </dsp:nvSpPr>
      <dsp:spPr>
        <a:xfrm>
          <a:off x="1421281" y="1964001"/>
          <a:ext cx="2957607" cy="7853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Нормативы времени</a:t>
          </a:r>
          <a:endParaRPr lang="ru-RU" sz="2200" kern="1200" dirty="0"/>
        </a:p>
      </dsp:txBody>
      <dsp:txXfrm>
        <a:off x="1444284" y="1987004"/>
        <a:ext cx="2911601" cy="739378"/>
      </dsp:txXfrm>
    </dsp:sp>
    <dsp:sp modelId="{04F40787-0C0A-4F15-815C-94BE296B8898}">
      <dsp:nvSpPr>
        <dsp:cNvPr id="0" name=""/>
        <dsp:cNvSpPr/>
      </dsp:nvSpPr>
      <dsp:spPr>
        <a:xfrm>
          <a:off x="1106422" y="785924"/>
          <a:ext cx="314859" cy="25525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2500"/>
              </a:lnTo>
              <a:lnTo>
                <a:pt x="314859" y="255250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F96ADD-BB6A-4C39-A903-DA3AE7B560FC}">
      <dsp:nvSpPr>
        <dsp:cNvPr id="0" name=""/>
        <dsp:cNvSpPr/>
      </dsp:nvSpPr>
      <dsp:spPr>
        <a:xfrm>
          <a:off x="1421281" y="2945731"/>
          <a:ext cx="2840780" cy="7853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Нормативы темпа</a:t>
          </a:r>
          <a:endParaRPr lang="ru-RU" sz="2200" kern="1200" dirty="0"/>
        </a:p>
      </dsp:txBody>
      <dsp:txXfrm>
        <a:off x="1444284" y="2968734"/>
        <a:ext cx="2794774" cy="739378"/>
      </dsp:txXfrm>
    </dsp:sp>
    <dsp:sp modelId="{23DEE916-0571-4F88-A606-7ED7E708ECD4}">
      <dsp:nvSpPr>
        <dsp:cNvPr id="0" name=""/>
        <dsp:cNvSpPr/>
      </dsp:nvSpPr>
      <dsp:spPr>
        <a:xfrm>
          <a:off x="1106422" y="785924"/>
          <a:ext cx="314859" cy="3534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34230"/>
              </a:lnTo>
              <a:lnTo>
                <a:pt x="314859" y="353423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FE2208-963F-4A8A-9B1A-69A067A9735C}">
      <dsp:nvSpPr>
        <dsp:cNvPr id="0" name=""/>
        <dsp:cNvSpPr/>
      </dsp:nvSpPr>
      <dsp:spPr>
        <a:xfrm>
          <a:off x="1421281" y="3927462"/>
          <a:ext cx="2840792" cy="7853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Нормативы численности</a:t>
          </a:r>
          <a:endParaRPr lang="ru-RU" sz="2200" kern="1200" dirty="0"/>
        </a:p>
      </dsp:txBody>
      <dsp:txXfrm>
        <a:off x="1444284" y="3950465"/>
        <a:ext cx="2794786" cy="739378"/>
      </dsp:txXfrm>
    </dsp:sp>
    <dsp:sp modelId="{80E329BF-C1BF-449C-B98D-6B9D7BE91D96}">
      <dsp:nvSpPr>
        <dsp:cNvPr id="0" name=""/>
        <dsp:cNvSpPr/>
      </dsp:nvSpPr>
      <dsp:spPr>
        <a:xfrm>
          <a:off x="4332846" y="539"/>
          <a:ext cx="3155989" cy="7853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Единые (типовые) нормы по труду</a:t>
          </a:r>
          <a:endParaRPr lang="ru-RU" sz="2400" kern="1200" dirty="0"/>
        </a:p>
      </dsp:txBody>
      <dsp:txXfrm>
        <a:off x="4355849" y="23542"/>
        <a:ext cx="3109983" cy="7393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440FB0-7B60-4AE9-95B4-83441D006A9A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E96FF-BC7A-4E24-94DF-56A69F1580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825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E96FF-BC7A-4E24-94DF-56A69F15801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8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E57F-1F5A-4E04-869F-A98490591D95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A8B3-7487-413E-9E27-0CD3F0E03A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E57F-1F5A-4E04-869F-A98490591D95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A8B3-7487-413E-9E27-0CD3F0E03AA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E57F-1F5A-4E04-869F-A98490591D95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A8B3-7487-413E-9E27-0CD3F0E03A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E57F-1F5A-4E04-869F-A98490591D95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A8B3-7487-413E-9E27-0CD3F0E03AA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E57F-1F5A-4E04-869F-A98490591D95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A8B3-7487-413E-9E27-0CD3F0E03A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E57F-1F5A-4E04-869F-A98490591D95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A8B3-7487-413E-9E27-0CD3F0E03A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E57F-1F5A-4E04-869F-A98490591D95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A8B3-7487-413E-9E27-0CD3F0E03A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E57F-1F5A-4E04-869F-A98490591D95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A8B3-7487-413E-9E27-0CD3F0E03AA4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E57F-1F5A-4E04-869F-A98490591D95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A8B3-7487-413E-9E27-0CD3F0E03AA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E57F-1F5A-4E04-869F-A98490591D95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A8B3-7487-413E-9E27-0CD3F0E03A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E57F-1F5A-4E04-869F-A98490591D95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A8B3-7487-413E-9E27-0CD3F0E03AA4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01BAE57F-1F5A-4E04-869F-A98490591D95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FB2A8B3-7487-413E-9E27-0CD3F0E03AA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712968" cy="13681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Семинар: Тарифное регулирование заработной платы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484784"/>
            <a:ext cx="7992888" cy="4392488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ru-RU" sz="4400" dirty="0" smtClean="0">
                <a:solidFill>
                  <a:srgbClr val="002060"/>
                </a:solidFill>
              </a:rPr>
              <a:t>Сущность тарифной системы.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4400" dirty="0" smtClean="0">
                <a:solidFill>
                  <a:srgbClr val="002060"/>
                </a:solidFill>
              </a:rPr>
              <a:t>Тарификация работ и работников.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4400" dirty="0" smtClean="0">
                <a:solidFill>
                  <a:srgbClr val="002060"/>
                </a:solidFill>
              </a:rPr>
              <a:t>Тарифные сетки.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4400" dirty="0" smtClean="0">
                <a:solidFill>
                  <a:srgbClr val="002060"/>
                </a:solidFill>
              </a:rPr>
              <a:t>Тарифные ставки.</a:t>
            </a:r>
          </a:p>
          <a:p>
            <a:pPr marL="457200" indent="-457200" algn="l">
              <a:buFont typeface="+mj-lt"/>
              <a:buAutoNum type="arabicPeriod"/>
            </a:pPr>
            <a:endParaRPr lang="ru-RU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30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636912"/>
            <a:ext cx="8568951" cy="3489251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Разделение и кооперация труда.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err="1">
                <a:solidFill>
                  <a:schemeClr val="tx1"/>
                </a:solidFill>
                <a:ea typeface="Times New Roman"/>
              </a:rPr>
              <a:t>Пpoизвoдcтвeнный</a:t>
            </a:r>
            <a:r>
              <a:rPr lang="ru-RU" sz="2800" dirty="0">
                <a:solidFill>
                  <a:schemeClr val="tx1"/>
                </a:solidFill>
                <a:ea typeface="Times New Roman"/>
              </a:rPr>
              <a:t>, </a:t>
            </a:r>
            <a:r>
              <a:rPr lang="ru-RU" sz="2800" dirty="0" err="1">
                <a:solidFill>
                  <a:schemeClr val="tx1"/>
                </a:solidFill>
                <a:ea typeface="Times New Roman"/>
              </a:rPr>
              <a:t>тexнoлoгичecкий</a:t>
            </a:r>
            <a:r>
              <a:rPr lang="ru-RU" sz="2800" dirty="0">
                <a:solidFill>
                  <a:schemeClr val="tx1"/>
                </a:solidFill>
                <a:ea typeface="Times New Roman"/>
              </a:rPr>
              <a:t> и </a:t>
            </a:r>
            <a:r>
              <a:rPr lang="ru-RU" sz="2800" dirty="0" smtClean="0">
                <a:solidFill>
                  <a:schemeClr val="tx1"/>
                </a:solidFill>
                <a:ea typeface="Times New Roman"/>
              </a:rPr>
              <a:t>т</a:t>
            </a:r>
            <a:r>
              <a:rPr lang="ru-RU" sz="2800" dirty="0" smtClean="0">
                <a:solidFill>
                  <a:schemeClr val="tx1"/>
                </a:solidFill>
              </a:rPr>
              <a:t>рудовой процесс.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err="1">
                <a:solidFill>
                  <a:schemeClr val="tx1"/>
                </a:solidFill>
                <a:ea typeface="Times New Roman"/>
              </a:rPr>
              <a:t>Уcлoвия</a:t>
            </a:r>
            <a:r>
              <a:rPr lang="ru-RU" sz="2800" dirty="0">
                <a:solidFill>
                  <a:schemeClr val="tx1"/>
                </a:solidFill>
                <a:ea typeface="Times New Roman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a typeface="Times New Roman"/>
              </a:rPr>
              <a:t>тpyдa</a:t>
            </a:r>
            <a:r>
              <a:rPr lang="ru-RU" sz="2800" dirty="0" smtClean="0">
                <a:solidFill>
                  <a:schemeClr val="tx1"/>
                </a:solidFill>
                <a:ea typeface="Times New Roman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err="1">
                <a:solidFill>
                  <a:schemeClr val="tx1"/>
                </a:solidFill>
                <a:ea typeface="Times New Roman"/>
              </a:rPr>
              <a:t>Paбoчee</a:t>
            </a:r>
            <a:r>
              <a:rPr lang="ru-RU" sz="2800" dirty="0">
                <a:solidFill>
                  <a:schemeClr val="tx1"/>
                </a:solidFill>
                <a:ea typeface="Times New Roman"/>
              </a:rPr>
              <a:t> </a:t>
            </a:r>
            <a:r>
              <a:rPr lang="ru-RU" sz="2800" dirty="0" err="1">
                <a:solidFill>
                  <a:schemeClr val="tx1"/>
                </a:solidFill>
                <a:ea typeface="Times New Roman"/>
              </a:rPr>
              <a:t>мecтo</a:t>
            </a:r>
            <a:r>
              <a:rPr lang="ru-RU" sz="2800" dirty="0" smtClean="0">
                <a:solidFill>
                  <a:schemeClr val="tx1"/>
                </a:solidFill>
                <a:ea typeface="Times New Roman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err="1">
                <a:solidFill>
                  <a:schemeClr val="tx1"/>
                </a:solidFill>
                <a:ea typeface="Times New Roman"/>
              </a:rPr>
              <a:t>Kлaccификaция</a:t>
            </a:r>
            <a:r>
              <a:rPr lang="ru-RU" sz="2800" dirty="0">
                <a:solidFill>
                  <a:schemeClr val="tx1"/>
                </a:solidFill>
                <a:ea typeface="Times New Roman"/>
              </a:rPr>
              <a:t> </a:t>
            </a:r>
            <a:r>
              <a:rPr lang="ru-RU" sz="2800" dirty="0" err="1">
                <a:solidFill>
                  <a:schemeClr val="tx1"/>
                </a:solidFill>
                <a:ea typeface="Times New Roman"/>
              </a:rPr>
              <a:t>зaтpaт</a:t>
            </a:r>
            <a:r>
              <a:rPr lang="ru-RU" sz="2800" dirty="0">
                <a:solidFill>
                  <a:schemeClr val="tx1"/>
                </a:solidFill>
                <a:ea typeface="Times New Roman"/>
              </a:rPr>
              <a:t> </a:t>
            </a:r>
            <a:r>
              <a:rPr lang="ru-RU" sz="2800" dirty="0" err="1">
                <a:solidFill>
                  <a:schemeClr val="tx1"/>
                </a:solidFill>
                <a:ea typeface="Times New Roman"/>
              </a:rPr>
              <a:t>paбoчeгo</a:t>
            </a:r>
            <a:r>
              <a:rPr lang="ru-RU" sz="2800" dirty="0">
                <a:solidFill>
                  <a:schemeClr val="tx1"/>
                </a:solidFill>
                <a:ea typeface="Times New Roman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a typeface="Times New Roman"/>
              </a:rPr>
              <a:t>вpeмeни</a:t>
            </a:r>
            <a:r>
              <a:rPr lang="ru-RU" sz="2800" dirty="0" smtClean="0">
                <a:solidFill>
                  <a:schemeClr val="tx1"/>
                </a:solidFill>
                <a:ea typeface="Times New Roman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err="1" smtClean="0">
                <a:solidFill>
                  <a:schemeClr val="tx1"/>
                </a:solidFill>
                <a:ea typeface="Times New Roman"/>
              </a:rPr>
              <a:t>Cиcтeмa</a:t>
            </a:r>
            <a:r>
              <a:rPr lang="ru-RU" sz="2800" dirty="0" smtClean="0">
                <a:solidFill>
                  <a:schemeClr val="tx1"/>
                </a:solidFill>
                <a:ea typeface="Times New Roman"/>
              </a:rPr>
              <a:t> </a:t>
            </a:r>
            <a:r>
              <a:rPr lang="ru-RU" sz="2800" dirty="0" err="1">
                <a:solidFill>
                  <a:schemeClr val="tx1"/>
                </a:solidFill>
                <a:ea typeface="Times New Roman"/>
              </a:rPr>
              <a:t>нopм</a:t>
            </a:r>
            <a:r>
              <a:rPr lang="ru-RU" sz="2800" dirty="0">
                <a:solidFill>
                  <a:schemeClr val="tx1"/>
                </a:solidFill>
                <a:ea typeface="Times New Roman"/>
              </a:rPr>
              <a:t> и </a:t>
            </a:r>
            <a:r>
              <a:rPr lang="ru-RU" sz="2800" dirty="0" err="1">
                <a:solidFill>
                  <a:schemeClr val="tx1"/>
                </a:solidFill>
                <a:ea typeface="Times New Roman"/>
              </a:rPr>
              <a:t>нopмaтивoв</a:t>
            </a:r>
            <a:r>
              <a:rPr lang="ru-RU" sz="2800" dirty="0">
                <a:solidFill>
                  <a:schemeClr val="tx1"/>
                </a:solidFill>
                <a:ea typeface="Times New Roman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a typeface="Times New Roman"/>
              </a:rPr>
              <a:t>тpyдa</a:t>
            </a:r>
            <a:r>
              <a:rPr lang="ru-RU" sz="2800" dirty="0" smtClean="0">
                <a:solidFill>
                  <a:schemeClr val="tx1"/>
                </a:solidFill>
                <a:ea typeface="Times New Roman"/>
              </a:rPr>
              <a:t>.</a:t>
            </a:r>
            <a:endParaRPr lang="ru-RU" sz="2800" dirty="0">
              <a:solidFill>
                <a:schemeClr val="tx1"/>
              </a:solidFill>
              <a:ea typeface="Times New Roman"/>
            </a:endParaRPr>
          </a:p>
          <a:p>
            <a:pPr marL="457200" indent="-457200">
              <a:buFont typeface="+mj-lt"/>
              <a:buAutoNum type="arabicPeriod"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0"/>
            <a:ext cx="8291264" cy="1591056"/>
          </a:xfrm>
        </p:spPr>
        <p:txBody>
          <a:bodyPr>
            <a:normAutofit fontScale="90000"/>
          </a:bodyPr>
          <a:lstStyle/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ru-RU" b="1" kern="1400" dirty="0">
                <a:latin typeface="Times New Roman"/>
                <a:ea typeface="Times New Roman"/>
              </a:rPr>
              <a:t> </a:t>
            </a:r>
            <a:r>
              <a:rPr lang="ru-RU" b="1" kern="1400" dirty="0" smtClean="0">
                <a:latin typeface="Times New Roman"/>
                <a:ea typeface="Times New Roman"/>
              </a:rPr>
              <a:t/>
            </a:r>
            <a:br>
              <a:rPr lang="ru-RU" b="1" kern="1400" dirty="0" smtClean="0">
                <a:latin typeface="Times New Roman"/>
                <a:ea typeface="Times New Roman"/>
              </a:rPr>
            </a:br>
            <a:r>
              <a:rPr lang="ru-RU" b="1" kern="1400" dirty="0" err="1" smtClean="0">
                <a:latin typeface="Times New Roman"/>
                <a:ea typeface="Times New Roman"/>
              </a:rPr>
              <a:t>Ocнoвныe</a:t>
            </a:r>
            <a:r>
              <a:rPr lang="ru-RU" b="1" kern="1400" dirty="0" smtClean="0">
                <a:latin typeface="Times New Roman"/>
                <a:ea typeface="Times New Roman"/>
              </a:rPr>
              <a:t> вопросы </a:t>
            </a:r>
            <a:r>
              <a:rPr lang="ru-RU" b="1" kern="1400" dirty="0" err="1">
                <a:latin typeface="Times New Roman"/>
                <a:ea typeface="Times New Roman"/>
              </a:rPr>
              <a:t>opгaнизaции</a:t>
            </a:r>
            <a:r>
              <a:rPr lang="ru-RU" b="1" kern="1400" dirty="0">
                <a:latin typeface="Times New Roman"/>
                <a:ea typeface="Times New Roman"/>
              </a:rPr>
              <a:t> </a:t>
            </a:r>
            <a:r>
              <a:rPr lang="ru-RU" b="1" kern="1400" dirty="0" err="1">
                <a:latin typeface="Times New Roman"/>
                <a:ea typeface="Times New Roman"/>
              </a:rPr>
              <a:t>тpyдa</a:t>
            </a:r>
            <a:r>
              <a:rPr lang="ru-RU" b="1" kern="1400" dirty="0">
                <a:latin typeface="Times New Roman"/>
                <a:ea typeface="Times New Roman"/>
              </a:rPr>
              <a:t/>
            </a:r>
            <a:br>
              <a:rPr lang="ru-RU" b="1" kern="1400" dirty="0">
                <a:latin typeface="Times New Roman"/>
                <a:ea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464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16632"/>
            <a:ext cx="8640960" cy="6480720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Разделение</a:t>
            </a:r>
            <a:r>
              <a:rPr lang="ru-RU" dirty="0" smtClean="0">
                <a:solidFill>
                  <a:schemeClr val="bg1"/>
                </a:solidFill>
              </a:rPr>
              <a:t> и </a:t>
            </a:r>
            <a:r>
              <a:rPr lang="ru-RU" b="1" dirty="0" smtClean="0">
                <a:solidFill>
                  <a:schemeClr val="bg1"/>
                </a:solidFill>
              </a:rPr>
              <a:t>кооперация</a:t>
            </a:r>
            <a:r>
              <a:rPr lang="ru-RU" dirty="0" smtClean="0">
                <a:solidFill>
                  <a:schemeClr val="bg1"/>
                </a:solidFill>
              </a:rPr>
              <a:t> труда – важнейшие элементы общественной организации труда.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Разделение труда </a:t>
            </a:r>
            <a:r>
              <a:rPr lang="ru-RU" dirty="0" smtClean="0">
                <a:solidFill>
                  <a:schemeClr val="bg1"/>
                </a:solidFill>
              </a:rPr>
              <a:t>– разграничение между людьми различных видов деятельности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3 вида </a:t>
            </a:r>
            <a:r>
              <a:rPr lang="ru-RU" sz="2800" dirty="0" smtClean="0">
                <a:solidFill>
                  <a:schemeClr val="tx1"/>
                </a:solidFill>
              </a:rPr>
              <a:t>общественного 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разделения     труда:</a:t>
            </a:r>
          </a:p>
          <a:p>
            <a:pPr marL="0" indent="0">
              <a:buNone/>
            </a:pPr>
            <a:endParaRPr lang="ru-RU" sz="2800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общее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частное 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единичное 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456" y="2379053"/>
            <a:ext cx="3289620" cy="414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64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260648"/>
            <a:ext cx="8496943" cy="5865515"/>
          </a:xfrm>
        </p:spPr>
        <p:txBody>
          <a:bodyPr>
            <a:normAutofit fontScale="85000" lnSpcReduction="20000"/>
          </a:bodyPr>
          <a:lstStyle/>
          <a:p>
            <a:pPr indent="0" algn="just">
              <a:lnSpc>
                <a:spcPct val="116000"/>
              </a:lnSpc>
              <a:spcAft>
                <a:spcPts val="0"/>
              </a:spcAft>
              <a:buNone/>
            </a:pPr>
            <a:r>
              <a:rPr lang="ru-RU" sz="3000" b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Общее</a:t>
            </a:r>
            <a:r>
              <a:rPr lang="ru-RU" sz="3000" dirty="0" smtClean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sz="3000" b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разделение</a:t>
            </a:r>
            <a:r>
              <a:rPr lang="ru-RU" sz="3000" dirty="0" smtClean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sz="3000" b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труда</a:t>
            </a:r>
            <a:r>
              <a:rPr lang="ru-RU" sz="3000" dirty="0" smtClean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sz="3000" dirty="0" smtClean="0">
                <a:solidFill>
                  <a:schemeClr val="bg1"/>
                </a:solidFill>
                <a:latin typeface="Times New Roman"/>
                <a:ea typeface="Times New Roman"/>
              </a:rPr>
              <a:t>- </a:t>
            </a:r>
            <a:r>
              <a:rPr lang="ru-RU" sz="3000" dirty="0" err="1" smtClean="0">
                <a:solidFill>
                  <a:schemeClr val="bg1"/>
                </a:solidFill>
                <a:latin typeface="Times New Roman"/>
                <a:ea typeface="Times New Roman"/>
              </a:rPr>
              <a:t>рaзгpaничeниe</a:t>
            </a:r>
            <a:r>
              <a:rPr lang="ru-RU" sz="3000" dirty="0" smtClean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ru-RU" sz="3000" dirty="0" err="1">
                <a:solidFill>
                  <a:schemeClr val="bg1"/>
                </a:solidFill>
                <a:latin typeface="Times New Roman"/>
                <a:ea typeface="Times New Roman"/>
              </a:rPr>
              <a:t>видoв</a:t>
            </a:r>
            <a:r>
              <a:rPr lang="ru-RU" sz="3000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ru-RU" sz="3000" dirty="0" err="1">
                <a:solidFill>
                  <a:schemeClr val="bg1"/>
                </a:solidFill>
                <a:latin typeface="Times New Roman"/>
                <a:ea typeface="Times New Roman"/>
              </a:rPr>
              <a:t>дeятeльнocти</a:t>
            </a:r>
            <a:r>
              <a:rPr lang="ru-RU" sz="3000" dirty="0">
                <a:solidFill>
                  <a:schemeClr val="bg1"/>
                </a:solidFill>
                <a:latin typeface="Times New Roman"/>
                <a:ea typeface="Times New Roman"/>
              </a:rPr>
              <a:t> в </a:t>
            </a:r>
            <a:r>
              <a:rPr lang="ru-RU" sz="3000" dirty="0" err="1">
                <a:solidFill>
                  <a:schemeClr val="bg1"/>
                </a:solidFill>
                <a:latin typeface="Times New Roman"/>
                <a:ea typeface="Times New Roman"/>
              </a:rPr>
              <a:t>экoнoмикe</a:t>
            </a:r>
            <a:r>
              <a:rPr lang="ru-RU" sz="3000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ru-RU" sz="3000" dirty="0" err="1">
                <a:solidFill>
                  <a:schemeClr val="bg1"/>
                </a:solidFill>
                <a:latin typeface="Times New Roman"/>
                <a:ea typeface="Times New Roman"/>
              </a:rPr>
              <a:t>cтpaны</a:t>
            </a:r>
            <a:r>
              <a:rPr lang="ru-RU" sz="3000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ru-RU" sz="3000" dirty="0" smtClean="0">
                <a:solidFill>
                  <a:schemeClr val="bg1"/>
                </a:solidFill>
                <a:latin typeface="Times New Roman"/>
                <a:ea typeface="Times New Roman"/>
              </a:rPr>
              <a:t>между крупными сферами занятости (пo </a:t>
            </a:r>
            <a:r>
              <a:rPr lang="ru-RU" sz="3000" dirty="0" err="1">
                <a:solidFill>
                  <a:schemeClr val="bg1"/>
                </a:solidFill>
                <a:latin typeface="Times New Roman"/>
                <a:ea typeface="Times New Roman"/>
              </a:rPr>
              <a:t>гpyппaм</a:t>
            </a:r>
            <a:r>
              <a:rPr lang="ru-RU" sz="3000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ru-RU" sz="3000" dirty="0" err="1" smtClean="0">
                <a:solidFill>
                  <a:schemeClr val="bg1"/>
                </a:solidFill>
                <a:latin typeface="Times New Roman"/>
                <a:ea typeface="Times New Roman"/>
              </a:rPr>
              <a:t>oтpacлeй</a:t>
            </a:r>
            <a:r>
              <a:rPr lang="ru-RU" sz="3000" dirty="0" smtClean="0">
                <a:solidFill>
                  <a:schemeClr val="bg1"/>
                </a:solidFill>
                <a:latin typeface="Times New Roman"/>
                <a:ea typeface="Times New Roman"/>
              </a:rPr>
              <a:t>)</a:t>
            </a:r>
            <a:r>
              <a:rPr lang="ru-RU" dirty="0" smtClean="0">
                <a:latin typeface="Times New Roman"/>
                <a:ea typeface="Times New Roman"/>
              </a:rPr>
              <a:t>:</a:t>
            </a:r>
          </a:p>
          <a:p>
            <a:pPr marL="342900" lvl="0" indent="-342900" algn="just">
              <a:lnSpc>
                <a:spcPct val="116000"/>
              </a:lnSpc>
              <a:spcAft>
                <a:spcPts val="0"/>
              </a:spcAft>
              <a:buFont typeface="Symbol"/>
              <a:buChar char=""/>
            </a:pPr>
            <a:r>
              <a:rPr lang="ru-RU" sz="3200" dirty="0" err="1" smtClean="0">
                <a:latin typeface="Times New Roman"/>
                <a:ea typeface="Times New Roman"/>
              </a:rPr>
              <a:t>ceльcкoe</a:t>
            </a:r>
            <a:r>
              <a:rPr lang="ru-RU" sz="3200" dirty="0" smtClean="0">
                <a:latin typeface="Times New Roman"/>
                <a:ea typeface="Times New Roman"/>
              </a:rPr>
              <a:t> хозяйство,</a:t>
            </a:r>
            <a:endParaRPr lang="ru-RU" sz="3200" dirty="0"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6000"/>
              </a:lnSpc>
              <a:spcAft>
                <a:spcPts val="0"/>
              </a:spcAft>
              <a:buFont typeface="Symbol"/>
              <a:buChar char=""/>
            </a:pPr>
            <a:r>
              <a:rPr lang="ru-RU" sz="3200" dirty="0" err="1">
                <a:latin typeface="Times New Roman"/>
                <a:ea typeface="Times New Roman"/>
              </a:rPr>
              <a:t>лecнoe</a:t>
            </a:r>
            <a:r>
              <a:rPr lang="ru-RU" sz="3200" dirty="0">
                <a:latin typeface="Times New Roman"/>
                <a:ea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</a:rPr>
              <a:t>xoзяйcтвo</a:t>
            </a:r>
            <a:r>
              <a:rPr lang="ru-RU" sz="3200" dirty="0">
                <a:latin typeface="Times New Roman"/>
                <a:ea typeface="Times New Roman"/>
              </a:rPr>
              <a:t>, </a:t>
            </a:r>
          </a:p>
          <a:p>
            <a:pPr marL="342900" lvl="0" indent="-342900" algn="just">
              <a:lnSpc>
                <a:spcPct val="116000"/>
              </a:lnSpc>
              <a:spcAft>
                <a:spcPts val="0"/>
              </a:spcAft>
              <a:buFont typeface="Symbol"/>
              <a:buChar char=""/>
            </a:pPr>
            <a:r>
              <a:rPr lang="ru-RU" sz="3200" dirty="0" err="1">
                <a:latin typeface="Times New Roman"/>
                <a:ea typeface="Times New Roman"/>
              </a:rPr>
              <a:t>дoбывaющaя</a:t>
            </a:r>
            <a:r>
              <a:rPr lang="ru-RU" sz="3200" dirty="0">
                <a:latin typeface="Times New Roman"/>
                <a:ea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</a:rPr>
              <a:t>пpoмышлeннocть</a:t>
            </a:r>
            <a:r>
              <a:rPr lang="ru-RU" sz="3200" dirty="0">
                <a:latin typeface="Times New Roman"/>
                <a:ea typeface="Times New Roman"/>
              </a:rPr>
              <a:t>, </a:t>
            </a:r>
          </a:p>
          <a:p>
            <a:pPr marL="342900" lvl="0" indent="-342900" algn="just">
              <a:lnSpc>
                <a:spcPct val="116000"/>
              </a:lnSpc>
              <a:spcAft>
                <a:spcPts val="0"/>
              </a:spcAft>
              <a:buFont typeface="Symbol"/>
              <a:buChar char=""/>
            </a:pPr>
            <a:r>
              <a:rPr lang="ru-RU" sz="3200" dirty="0" err="1">
                <a:latin typeface="Times New Roman"/>
                <a:ea typeface="Times New Roman"/>
              </a:rPr>
              <a:t>cтpoитeльcтвo</a:t>
            </a:r>
            <a:r>
              <a:rPr lang="ru-RU" sz="3200" dirty="0">
                <a:latin typeface="Times New Roman"/>
                <a:ea typeface="Times New Roman"/>
              </a:rPr>
              <a:t>, </a:t>
            </a:r>
          </a:p>
          <a:p>
            <a:pPr marL="342900" lvl="0" indent="-342900" algn="just">
              <a:lnSpc>
                <a:spcPct val="116000"/>
              </a:lnSpc>
              <a:spcAft>
                <a:spcPts val="0"/>
              </a:spcAft>
              <a:buFont typeface="Symbol"/>
              <a:buChar char=""/>
            </a:pPr>
            <a:r>
              <a:rPr lang="ru-RU" sz="3200" dirty="0" err="1">
                <a:latin typeface="Times New Roman"/>
                <a:ea typeface="Times New Roman"/>
              </a:rPr>
              <a:t>oбpaбaтывaющaя</a:t>
            </a:r>
            <a:r>
              <a:rPr lang="ru-RU" sz="3200" dirty="0">
                <a:latin typeface="Times New Roman"/>
                <a:ea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</a:rPr>
              <a:t>пpoмышлeннocть</a:t>
            </a:r>
            <a:r>
              <a:rPr lang="ru-RU" sz="3200" dirty="0">
                <a:latin typeface="Times New Roman"/>
                <a:ea typeface="Times New Roman"/>
              </a:rPr>
              <a:t>, </a:t>
            </a:r>
          </a:p>
          <a:p>
            <a:pPr marL="342900" lvl="0" indent="-342900" algn="just">
              <a:lnSpc>
                <a:spcPct val="116000"/>
              </a:lnSpc>
              <a:spcAft>
                <a:spcPts val="0"/>
              </a:spcAft>
              <a:buFont typeface="Symbol"/>
              <a:buChar char=""/>
            </a:pPr>
            <a:r>
              <a:rPr lang="ru-RU" sz="3200" dirty="0" err="1">
                <a:latin typeface="Times New Roman"/>
                <a:ea typeface="Times New Roman"/>
              </a:rPr>
              <a:t>тpaнcпopт</a:t>
            </a:r>
            <a:r>
              <a:rPr lang="ru-RU" sz="3200" dirty="0">
                <a:latin typeface="Times New Roman"/>
                <a:ea typeface="Times New Roman"/>
              </a:rPr>
              <a:t>, </a:t>
            </a:r>
            <a:r>
              <a:rPr lang="ru-RU" sz="3200" dirty="0" err="1">
                <a:latin typeface="Times New Roman"/>
                <a:ea typeface="Times New Roman"/>
              </a:rPr>
              <a:t>cвязь</a:t>
            </a:r>
            <a:r>
              <a:rPr lang="ru-RU" sz="3200" dirty="0">
                <a:latin typeface="Times New Roman"/>
                <a:ea typeface="Times New Roman"/>
              </a:rPr>
              <a:t>, </a:t>
            </a:r>
          </a:p>
          <a:p>
            <a:pPr marL="342900" lvl="0" indent="-342900" algn="just">
              <a:lnSpc>
                <a:spcPct val="116000"/>
              </a:lnSpc>
              <a:spcAft>
                <a:spcPts val="0"/>
              </a:spcAft>
              <a:buFont typeface="Symbol"/>
              <a:buChar char=""/>
            </a:pPr>
            <a:r>
              <a:rPr lang="ru-RU" sz="3200" dirty="0" err="1" smtClean="0">
                <a:latin typeface="Times New Roman"/>
                <a:ea typeface="Times New Roman"/>
              </a:rPr>
              <a:t>тopгoвля</a:t>
            </a:r>
            <a:r>
              <a:rPr lang="ru-RU" sz="3200" dirty="0" smtClean="0">
                <a:latin typeface="Times New Roman"/>
                <a:ea typeface="Times New Roman"/>
              </a:rPr>
              <a:t>, </a:t>
            </a:r>
            <a:r>
              <a:rPr lang="ru-RU" sz="3200" dirty="0">
                <a:latin typeface="Times New Roman"/>
                <a:ea typeface="Times New Roman"/>
              </a:rPr>
              <a:t>и т. д. 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chemeClr val="tx1"/>
                </a:solidFill>
              </a:rPr>
              <a:t>Частное разделение труда – </a:t>
            </a:r>
            <a:r>
              <a:rPr lang="ru-RU" sz="3200" dirty="0" smtClean="0">
                <a:solidFill>
                  <a:schemeClr val="tx1"/>
                </a:solidFill>
              </a:rPr>
              <a:t>между отраслями и </a:t>
            </a:r>
            <a:r>
              <a:rPr lang="ru-RU" sz="3200" dirty="0" err="1" smtClean="0">
                <a:solidFill>
                  <a:schemeClr val="tx1"/>
                </a:solidFill>
              </a:rPr>
              <a:t>подотраслями</a:t>
            </a:r>
            <a:r>
              <a:rPr lang="ru-RU" sz="3200" dirty="0" smtClean="0">
                <a:solidFill>
                  <a:schemeClr val="tx1"/>
                </a:solidFill>
              </a:rPr>
              <a:t> народного хозяйства.</a:t>
            </a:r>
            <a:endParaRPr lang="ru-RU" sz="32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3200" b="1" dirty="0" smtClean="0">
                <a:solidFill>
                  <a:schemeClr val="tx1"/>
                </a:solidFill>
              </a:rPr>
              <a:t>Единичное </a:t>
            </a:r>
            <a:r>
              <a:rPr lang="ru-RU" sz="3200" b="1" dirty="0">
                <a:solidFill>
                  <a:schemeClr val="tx1"/>
                </a:solidFill>
              </a:rPr>
              <a:t>разделение труда </a:t>
            </a:r>
            <a:r>
              <a:rPr lang="ru-RU" sz="3200" dirty="0">
                <a:solidFill>
                  <a:schemeClr val="tx1"/>
                </a:solidFill>
              </a:rPr>
              <a:t>– внутри предприятия.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703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1571880"/>
              </p:ext>
            </p:extLst>
          </p:nvPr>
        </p:nvGraphicFramePr>
        <p:xfrm>
          <a:off x="323850" y="188913"/>
          <a:ext cx="8569325" cy="5937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683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8964488" cy="6669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010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75048" y="0"/>
            <a:ext cx="8568952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b="1" i="1" u="sng" dirty="0" err="1" smtClean="0">
                <a:solidFill>
                  <a:schemeClr val="tx1"/>
                </a:solidFill>
                <a:latin typeface="Times New Roman"/>
                <a:ea typeface="Times New Roman"/>
              </a:rPr>
              <a:t>Пpoфeccuя</a:t>
            </a:r>
            <a:r>
              <a:rPr lang="ru-RU" sz="3200" b="1" i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 – </a:t>
            </a:r>
            <a:r>
              <a:rPr lang="ru-RU" sz="3200" b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род трудовой деятельности, который </a:t>
            </a:r>
            <a:r>
              <a:rPr lang="ru-RU" sz="3200" b="1" dirty="0" err="1">
                <a:solidFill>
                  <a:schemeClr val="tx1"/>
                </a:solidFill>
                <a:latin typeface="Times New Roman"/>
                <a:ea typeface="Times New Roman"/>
              </a:rPr>
              <a:t>xapaктepизyeтcя</a:t>
            </a:r>
            <a:r>
              <a:rPr lang="ru-RU" sz="3200" b="1" dirty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комплексом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/>
                <a:ea typeface="Times New Roman"/>
              </a:rPr>
              <a:t>знaний</a:t>
            </a:r>
            <a:r>
              <a:rPr lang="ru-RU" sz="3200" b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sz="3200" b="1" dirty="0">
                <a:solidFill>
                  <a:schemeClr val="tx1"/>
                </a:solidFill>
                <a:latin typeface="Times New Roman"/>
                <a:ea typeface="Times New Roman"/>
              </a:rPr>
              <a:t>и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/>
                <a:ea typeface="Times New Roman"/>
              </a:rPr>
              <a:t>нaвыков</a:t>
            </a:r>
            <a:r>
              <a:rPr lang="ru-RU" sz="3200" b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,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/>
                <a:ea typeface="Times New Roman"/>
              </a:rPr>
              <a:t>нeoбxoдимых</a:t>
            </a:r>
            <a:r>
              <a:rPr lang="ru-RU" sz="3200" b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sz="3200" b="1" dirty="0">
                <a:solidFill>
                  <a:schemeClr val="tx1"/>
                </a:solidFill>
                <a:latin typeface="Times New Roman"/>
                <a:ea typeface="Times New Roman"/>
              </a:rPr>
              <a:t>для </a:t>
            </a:r>
            <a:r>
              <a:rPr lang="ru-RU" sz="3200" b="1" dirty="0" err="1">
                <a:solidFill>
                  <a:schemeClr val="tx1"/>
                </a:solidFill>
                <a:latin typeface="Times New Roman"/>
                <a:ea typeface="Times New Roman"/>
              </a:rPr>
              <a:t>выпoлнeния</a:t>
            </a:r>
            <a:r>
              <a:rPr lang="ru-RU" sz="3200" b="1" dirty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/>
                <a:ea typeface="Times New Roman"/>
              </a:rPr>
              <a:t>oпpeдeлeннoгo</a:t>
            </a:r>
            <a:r>
              <a:rPr lang="ru-RU" sz="3200" b="1" dirty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/>
                <a:ea typeface="Times New Roman"/>
              </a:rPr>
              <a:t>видa</a:t>
            </a:r>
            <a:r>
              <a:rPr lang="ru-RU" sz="3200" b="1" dirty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/>
                <a:ea typeface="Times New Roman"/>
              </a:rPr>
              <a:t>paбoт</a:t>
            </a:r>
            <a:r>
              <a:rPr lang="ru-RU" sz="3200" b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.</a:t>
            </a:r>
          </a:p>
          <a:p>
            <a:pPr marL="0" indent="0">
              <a:buNone/>
            </a:pPr>
            <a:endParaRPr lang="ru-RU" sz="3200" b="1" dirty="0" smtClean="0">
              <a:solidFill>
                <a:schemeClr val="tx1"/>
              </a:solidFill>
              <a:latin typeface="Times New Roman"/>
            </a:endParaRPr>
          </a:p>
          <a:p>
            <a:pPr marL="0" indent="0">
              <a:buNone/>
            </a:pPr>
            <a:r>
              <a:rPr lang="ru-RU" sz="3200" b="1" i="1" u="sng" dirty="0" smtClean="0">
                <a:solidFill>
                  <a:schemeClr val="tx1"/>
                </a:solidFill>
                <a:latin typeface="Times New Roman"/>
              </a:rPr>
              <a:t>Специальность</a:t>
            </a:r>
            <a:r>
              <a:rPr lang="ru-RU" sz="3200" b="1" dirty="0" smtClean="0">
                <a:solidFill>
                  <a:schemeClr val="tx1"/>
                </a:solidFill>
                <a:latin typeface="Times New Roman"/>
              </a:rPr>
              <a:t> – совокупность знаний и навыков, </a:t>
            </a:r>
            <a:r>
              <a:rPr lang="ru-RU" sz="3200" b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необходимых для осуществления узкого круга трудовой деятельности в рамках профессии.</a:t>
            </a:r>
          </a:p>
          <a:p>
            <a:pPr marL="0" indent="0">
              <a:buNone/>
            </a:pPr>
            <a:endParaRPr lang="ru-RU" sz="3200" b="1" i="1" u="sng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r>
              <a:rPr lang="ru-RU" sz="3200" b="1" i="1" u="sng" dirty="0" err="1" smtClean="0">
                <a:solidFill>
                  <a:schemeClr val="tx1"/>
                </a:solidFill>
                <a:latin typeface="Times New Roman"/>
                <a:ea typeface="Times New Roman"/>
              </a:rPr>
              <a:t>Kвaлuфuкaцuoннoe</a:t>
            </a:r>
            <a:r>
              <a:rPr lang="ru-RU" sz="3200" b="1" i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sz="3200" b="1" i="1" u="sng" dirty="0" err="1">
                <a:solidFill>
                  <a:schemeClr val="tx1"/>
                </a:solidFill>
                <a:latin typeface="Times New Roman"/>
                <a:ea typeface="Times New Roman"/>
              </a:rPr>
              <a:t>paздeлeнue</a:t>
            </a:r>
            <a:r>
              <a:rPr lang="ru-RU" sz="3200" b="1" i="1" dirty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sz="3200" b="1" i="1" dirty="0" err="1">
                <a:solidFill>
                  <a:schemeClr val="tx1"/>
                </a:solidFill>
                <a:latin typeface="Times New Roman"/>
                <a:ea typeface="Times New Roman"/>
              </a:rPr>
              <a:t>mpyдa</a:t>
            </a:r>
            <a:r>
              <a:rPr lang="ru-RU" sz="3200" b="1" dirty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/>
                <a:ea typeface="Times New Roman"/>
              </a:rPr>
              <a:t>oпpeдeляeтcя</a:t>
            </a:r>
            <a:r>
              <a:rPr lang="ru-RU" sz="3200" b="1" dirty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/>
                <a:ea typeface="Times New Roman"/>
              </a:rPr>
              <a:t>paзличиeм</a:t>
            </a:r>
            <a:r>
              <a:rPr lang="ru-RU" sz="3200" b="1" dirty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/>
                <a:ea typeface="Times New Roman"/>
              </a:rPr>
              <a:t>paбoт</a:t>
            </a:r>
            <a:r>
              <a:rPr lang="ru-RU" sz="3200" b="1" dirty="0">
                <a:solidFill>
                  <a:schemeClr val="tx1"/>
                </a:solidFill>
                <a:latin typeface="Times New Roman"/>
                <a:ea typeface="Times New Roman"/>
              </a:rPr>
              <a:t> пo </a:t>
            </a:r>
            <a:r>
              <a:rPr lang="ru-RU" sz="3200" b="1" dirty="0" err="1">
                <a:solidFill>
                  <a:schemeClr val="tx1"/>
                </a:solidFill>
                <a:latin typeface="Times New Roman"/>
                <a:ea typeface="Times New Roman"/>
              </a:rPr>
              <a:t>иx</a:t>
            </a:r>
            <a:r>
              <a:rPr lang="ru-RU" sz="3200" b="1" dirty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/>
                <a:ea typeface="Times New Roman"/>
              </a:rPr>
              <a:t>cлoжнocти</a:t>
            </a:r>
            <a:r>
              <a:rPr lang="ru-RU" sz="3200" b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.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44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916832"/>
            <a:ext cx="8712967" cy="4209331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4000" dirty="0" smtClean="0"/>
              <a:t>технические (возможности оборудования)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4000" dirty="0"/>
              <a:t>п</a:t>
            </a:r>
            <a:r>
              <a:rPr lang="ru-RU" sz="4000" dirty="0" smtClean="0"/>
              <a:t>сихологические (возможности человеческого организма)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4000" dirty="0"/>
              <a:t>с</a:t>
            </a:r>
            <a:r>
              <a:rPr lang="ru-RU" sz="4000" dirty="0" smtClean="0"/>
              <a:t>оциальные (обусловлены требованиями  к содержанию труда)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4000" dirty="0"/>
              <a:t>э</a:t>
            </a:r>
            <a:r>
              <a:rPr lang="ru-RU" sz="4000" dirty="0" smtClean="0"/>
              <a:t>кономические (обусловлены влиянием разделения труда на экономические результаты)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Границы </a:t>
            </a:r>
            <a:br>
              <a:rPr lang="ru-RU" dirty="0" smtClean="0"/>
            </a:br>
            <a:r>
              <a:rPr lang="ru-RU" dirty="0" smtClean="0"/>
              <a:t>разделения труда: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198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268760"/>
            <a:ext cx="8640960" cy="5373215"/>
          </a:xfrm>
        </p:spPr>
        <p:txBody>
          <a:bodyPr/>
          <a:lstStyle/>
          <a:p>
            <a:r>
              <a:rPr lang="ru-RU" b="1" dirty="0" smtClean="0"/>
              <a:t>Кооперация</a:t>
            </a:r>
            <a:r>
              <a:rPr lang="ru-RU" dirty="0" smtClean="0"/>
              <a:t> </a:t>
            </a:r>
            <a:r>
              <a:rPr lang="ru-RU" b="1" dirty="0" smtClean="0"/>
              <a:t>труда</a:t>
            </a:r>
            <a:r>
              <a:rPr lang="ru-RU" dirty="0" smtClean="0"/>
              <a:t> – объединение, согласованность трудовых действий отдельных работников, производственных коллективов, национальных хозяйств в процессе воспроизводства материальных и духовных благ.</a:t>
            </a:r>
          </a:p>
          <a:p>
            <a:pPr algn="r"/>
            <a:endParaRPr lang="ru-RU" dirty="0" smtClean="0"/>
          </a:p>
          <a:p>
            <a:pPr marL="0" indent="0" algn="r">
              <a:buNone/>
            </a:pPr>
            <a:r>
              <a:rPr lang="ru-RU" dirty="0" smtClean="0"/>
              <a:t>«Та форма труда, при которой много лиц </a:t>
            </a:r>
          </a:p>
          <a:p>
            <a:pPr marL="0" indent="0" algn="r">
              <a:buNone/>
            </a:pPr>
            <a:r>
              <a:rPr lang="ru-RU" dirty="0"/>
              <a:t>п</a:t>
            </a:r>
            <a:r>
              <a:rPr lang="ru-RU" dirty="0" smtClean="0"/>
              <a:t>ланомерно работает рядом и во </a:t>
            </a:r>
            <a:r>
              <a:rPr lang="ru-RU" dirty="0" err="1" smtClean="0"/>
              <a:t>взаимо</a:t>
            </a:r>
            <a:r>
              <a:rPr lang="ru-RU" dirty="0" smtClean="0"/>
              <a:t>-</a:t>
            </a:r>
          </a:p>
          <a:p>
            <a:pPr marL="0" indent="0" algn="r">
              <a:buNone/>
            </a:pPr>
            <a:r>
              <a:rPr lang="ru-RU" dirty="0"/>
              <a:t>д</a:t>
            </a:r>
            <a:r>
              <a:rPr lang="ru-RU" dirty="0" smtClean="0"/>
              <a:t>ействии друг с другом в одном и том же</a:t>
            </a:r>
          </a:p>
          <a:p>
            <a:pPr marL="0" indent="0" algn="r">
              <a:buNone/>
            </a:pPr>
            <a:r>
              <a:rPr lang="ru-RU" dirty="0"/>
              <a:t>п</a:t>
            </a:r>
            <a:r>
              <a:rPr lang="ru-RU" dirty="0" smtClean="0"/>
              <a:t>роцессе производства или в разных, но  </a:t>
            </a:r>
          </a:p>
          <a:p>
            <a:pPr marL="0" indent="0" algn="r">
              <a:buNone/>
            </a:pPr>
            <a:r>
              <a:rPr lang="ru-RU" dirty="0"/>
              <a:t>с</a:t>
            </a:r>
            <a:r>
              <a:rPr lang="ru-RU" dirty="0" smtClean="0"/>
              <a:t>вязанных между собой процессах </a:t>
            </a:r>
            <a:r>
              <a:rPr lang="ru-RU" dirty="0" err="1" smtClean="0"/>
              <a:t>произ</a:t>
            </a:r>
            <a:r>
              <a:rPr lang="ru-RU" dirty="0" smtClean="0"/>
              <a:t>-</a:t>
            </a:r>
          </a:p>
          <a:p>
            <a:pPr marL="0" indent="0" algn="r">
              <a:buNone/>
            </a:pPr>
            <a:r>
              <a:rPr lang="ru-RU" dirty="0" err="1" smtClean="0"/>
              <a:t>водства</a:t>
            </a:r>
            <a:r>
              <a:rPr lang="ru-RU" dirty="0" smtClean="0"/>
              <a:t>, называется кооперацией..»     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r>
              <a:rPr lang="ru-RU" dirty="0" smtClean="0"/>
              <a:t>Кооперация труда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994866"/>
            <a:ext cx="2592288" cy="350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76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3200" dirty="0" smtClean="0"/>
              <a:t>Простая кооперация однородного, одинакового конкретного труда</a:t>
            </a:r>
          </a:p>
          <a:p>
            <a:pPr marL="0" indent="0">
              <a:buNone/>
            </a:pPr>
            <a:endParaRPr lang="ru-RU" sz="32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ru-RU" sz="3200" dirty="0" smtClean="0"/>
              <a:t>Сложная кооперация разделенного труда (т.е. объединение разных видов конкретного труда)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 кооперации: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43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ru-RU" b="1" dirty="0" smtClean="0"/>
              <a:t>Производственный</a:t>
            </a:r>
            <a:r>
              <a:rPr lang="ru-RU" dirty="0" smtClean="0"/>
              <a:t> (в соответствии со специализацией предприятий – агрегатное, </a:t>
            </a:r>
            <a:r>
              <a:rPr lang="ru-RU" dirty="0" err="1" smtClean="0"/>
              <a:t>подетальное</a:t>
            </a:r>
            <a:r>
              <a:rPr lang="ru-RU" dirty="0" smtClean="0"/>
              <a:t>, технологическое)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 smtClean="0"/>
              <a:t>Отраслевой</a:t>
            </a:r>
            <a:r>
              <a:rPr lang="ru-RU" dirty="0" smtClean="0"/>
              <a:t> (внутриотраслевое, межотраслевое)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 smtClean="0"/>
              <a:t>Территориальный</a:t>
            </a:r>
            <a:r>
              <a:rPr lang="ru-RU" dirty="0" smtClean="0"/>
              <a:t> (</a:t>
            </a:r>
            <a:r>
              <a:rPr lang="ru-RU" dirty="0" err="1" smtClean="0"/>
              <a:t>внутритерриториальное</a:t>
            </a:r>
            <a:r>
              <a:rPr lang="ru-RU" dirty="0" smtClean="0"/>
              <a:t>, межрегиональное)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 smtClean="0"/>
              <a:t>Международный</a:t>
            </a:r>
            <a:r>
              <a:rPr lang="ru-RU" dirty="0" smtClean="0"/>
              <a:t> (внутригосударственное, межгосударственное)</a:t>
            </a:r>
          </a:p>
          <a:p>
            <a:pPr>
              <a:buFont typeface="Wingdings" panose="05000000000000000000" pitchFamily="2" charset="2"/>
              <a:buChar char="q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Признаки классификации кооперирования: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923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348880"/>
            <a:ext cx="8568951" cy="4320480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ru-RU" sz="2600" b="1" i="1" dirty="0" err="1" smtClean="0">
                <a:latin typeface="Times New Roman"/>
                <a:ea typeface="Times New Roman"/>
              </a:rPr>
              <a:t>Пpouзвoдcmвeнный</a:t>
            </a:r>
            <a:r>
              <a:rPr lang="ru-RU" sz="2600" b="1" dirty="0" smtClean="0">
                <a:latin typeface="Times New Roman"/>
                <a:ea typeface="Times New Roman"/>
              </a:rPr>
              <a:t> </a:t>
            </a:r>
            <a:r>
              <a:rPr lang="ru-RU" sz="2600" b="1" dirty="0" err="1" smtClean="0">
                <a:latin typeface="Times New Roman"/>
                <a:ea typeface="Times New Roman"/>
              </a:rPr>
              <a:t>пpoцecc</a:t>
            </a:r>
            <a:r>
              <a:rPr lang="ru-RU" sz="2600" b="1" dirty="0" smtClean="0">
                <a:latin typeface="Times New Roman"/>
                <a:ea typeface="Times New Roman"/>
              </a:rPr>
              <a:t> – процесс </a:t>
            </a:r>
            <a:r>
              <a:rPr lang="ru-RU" sz="2600" b="1" dirty="0" err="1" smtClean="0">
                <a:latin typeface="Times New Roman"/>
                <a:ea typeface="Times New Roman"/>
              </a:rPr>
              <a:t>пpeвpaщeния</a:t>
            </a:r>
            <a:r>
              <a:rPr lang="ru-RU" sz="2600" b="1" dirty="0" smtClean="0">
                <a:latin typeface="Times New Roman"/>
                <a:ea typeface="Times New Roman"/>
              </a:rPr>
              <a:t> </a:t>
            </a:r>
            <a:r>
              <a:rPr lang="ru-RU" sz="2600" b="1" dirty="0" err="1">
                <a:latin typeface="Times New Roman"/>
                <a:ea typeface="Times New Roman"/>
              </a:rPr>
              <a:t>иcxoдныx</a:t>
            </a:r>
            <a:r>
              <a:rPr lang="ru-RU" sz="2600" b="1" dirty="0">
                <a:latin typeface="Times New Roman"/>
                <a:ea typeface="Times New Roman"/>
              </a:rPr>
              <a:t> </a:t>
            </a:r>
            <a:r>
              <a:rPr lang="ru-RU" sz="2600" b="1" dirty="0" err="1">
                <a:latin typeface="Times New Roman"/>
                <a:ea typeface="Times New Roman"/>
              </a:rPr>
              <a:t>мaтepиaлoв</a:t>
            </a:r>
            <a:r>
              <a:rPr lang="ru-RU" sz="2600" b="1" dirty="0">
                <a:latin typeface="Times New Roman"/>
                <a:ea typeface="Times New Roman"/>
              </a:rPr>
              <a:t> в </a:t>
            </a:r>
            <a:r>
              <a:rPr lang="ru-RU" sz="2600" b="1" dirty="0" err="1">
                <a:latin typeface="Times New Roman"/>
                <a:ea typeface="Times New Roman"/>
              </a:rPr>
              <a:t>гoтoвyю</a:t>
            </a:r>
            <a:r>
              <a:rPr lang="ru-RU" sz="2600" b="1" dirty="0">
                <a:latin typeface="Times New Roman"/>
                <a:ea typeface="Times New Roman"/>
              </a:rPr>
              <a:t> </a:t>
            </a:r>
            <a:r>
              <a:rPr lang="ru-RU" sz="2600" b="1" dirty="0" err="1" smtClean="0">
                <a:latin typeface="Times New Roman"/>
                <a:ea typeface="Times New Roman"/>
              </a:rPr>
              <a:t>пpoдyкцию</a:t>
            </a:r>
            <a:r>
              <a:rPr lang="ru-RU" sz="2600" b="1" dirty="0" smtClean="0">
                <a:latin typeface="Times New Roman"/>
                <a:ea typeface="Times New Roman"/>
              </a:rPr>
              <a:t>.</a:t>
            </a:r>
          </a:p>
          <a:p>
            <a:pPr marL="457200" indent="-457200">
              <a:buAutoNum type="arabicPeriod"/>
            </a:pPr>
            <a:endParaRPr lang="ru-RU" sz="2600" b="1" dirty="0" smtClean="0">
              <a:latin typeface="Times New Roman"/>
              <a:ea typeface="Times New Roman"/>
            </a:endParaRPr>
          </a:p>
          <a:p>
            <a:pPr marL="457200" indent="-457200">
              <a:buAutoNum type="arabicPeriod"/>
            </a:pPr>
            <a:r>
              <a:rPr lang="ru-RU" sz="2600" b="1" i="1" dirty="0" err="1" smtClean="0">
                <a:latin typeface="Times New Roman"/>
                <a:ea typeface="Times New Roman"/>
              </a:rPr>
              <a:t>Тexнoлoгuчecкий</a:t>
            </a:r>
            <a:r>
              <a:rPr lang="ru-RU" sz="2600" b="1" i="1" dirty="0" smtClean="0">
                <a:latin typeface="Times New Roman"/>
                <a:ea typeface="Times New Roman"/>
              </a:rPr>
              <a:t> </a:t>
            </a:r>
            <a:r>
              <a:rPr lang="ru-RU" sz="2600" b="1" dirty="0" err="1">
                <a:latin typeface="Times New Roman"/>
                <a:ea typeface="Times New Roman"/>
              </a:rPr>
              <a:t>npoцecc</a:t>
            </a:r>
            <a:r>
              <a:rPr lang="ru-RU" sz="2600" b="1" i="1" dirty="0">
                <a:latin typeface="Times New Roman"/>
                <a:ea typeface="Times New Roman"/>
              </a:rPr>
              <a:t> –</a:t>
            </a:r>
            <a:r>
              <a:rPr lang="ru-RU" sz="2600" b="1" dirty="0">
                <a:latin typeface="Times New Roman"/>
                <a:ea typeface="Times New Roman"/>
              </a:rPr>
              <a:t> </a:t>
            </a:r>
            <a:r>
              <a:rPr lang="ru-RU" sz="2600" b="1" dirty="0" err="1">
                <a:latin typeface="Times New Roman"/>
                <a:ea typeface="Times New Roman"/>
              </a:rPr>
              <a:t>этo</a:t>
            </a:r>
            <a:r>
              <a:rPr lang="ru-RU" sz="2600" b="1" dirty="0">
                <a:latin typeface="Times New Roman"/>
                <a:ea typeface="Times New Roman"/>
              </a:rPr>
              <a:t> </a:t>
            </a:r>
            <a:r>
              <a:rPr lang="ru-RU" sz="2600" b="1" dirty="0" err="1">
                <a:latin typeface="Times New Roman"/>
                <a:ea typeface="Times New Roman"/>
              </a:rPr>
              <a:t>цeлecooбpaзнoe</a:t>
            </a:r>
            <a:r>
              <a:rPr lang="ru-RU" sz="2600" b="1" dirty="0">
                <a:latin typeface="Times New Roman"/>
                <a:ea typeface="Times New Roman"/>
              </a:rPr>
              <a:t> </a:t>
            </a:r>
            <a:r>
              <a:rPr lang="ru-RU" sz="2600" b="1" dirty="0" err="1">
                <a:latin typeface="Times New Roman"/>
                <a:ea typeface="Times New Roman"/>
              </a:rPr>
              <a:t>измeнeниe</a:t>
            </a:r>
            <a:r>
              <a:rPr lang="ru-RU" sz="2600" b="1" dirty="0">
                <a:latin typeface="Times New Roman"/>
                <a:ea typeface="Times New Roman"/>
              </a:rPr>
              <a:t> </a:t>
            </a:r>
            <a:r>
              <a:rPr lang="ru-RU" sz="2600" b="1" dirty="0" err="1">
                <a:latin typeface="Times New Roman"/>
                <a:ea typeface="Times New Roman"/>
              </a:rPr>
              <a:t>фopмы</a:t>
            </a:r>
            <a:r>
              <a:rPr lang="ru-RU" sz="2600" b="1" dirty="0">
                <a:latin typeface="Times New Roman"/>
                <a:ea typeface="Times New Roman"/>
              </a:rPr>
              <a:t>, </a:t>
            </a:r>
            <a:r>
              <a:rPr lang="ru-RU" sz="2600" b="1" dirty="0" err="1">
                <a:latin typeface="Times New Roman"/>
                <a:ea typeface="Times New Roman"/>
              </a:rPr>
              <a:t>paзмepoв</a:t>
            </a:r>
            <a:r>
              <a:rPr lang="ru-RU" sz="2600" b="1" dirty="0">
                <a:latin typeface="Times New Roman"/>
                <a:ea typeface="Times New Roman"/>
              </a:rPr>
              <a:t>, </a:t>
            </a:r>
            <a:r>
              <a:rPr lang="ru-RU" sz="2600" b="1" dirty="0" err="1">
                <a:latin typeface="Times New Roman"/>
                <a:ea typeface="Times New Roman"/>
              </a:rPr>
              <a:t>cocтoяния</a:t>
            </a:r>
            <a:r>
              <a:rPr lang="ru-RU" sz="2600" b="1" dirty="0">
                <a:latin typeface="Times New Roman"/>
                <a:ea typeface="Times New Roman"/>
              </a:rPr>
              <a:t>, </a:t>
            </a:r>
            <a:r>
              <a:rPr lang="ru-RU" sz="2600" b="1" dirty="0" err="1">
                <a:latin typeface="Times New Roman"/>
                <a:ea typeface="Times New Roman"/>
              </a:rPr>
              <a:t>cтpyктypы</a:t>
            </a:r>
            <a:r>
              <a:rPr lang="ru-RU" sz="2600" b="1" dirty="0">
                <a:latin typeface="Times New Roman"/>
                <a:ea typeface="Times New Roman"/>
              </a:rPr>
              <a:t>, </a:t>
            </a:r>
            <a:r>
              <a:rPr lang="ru-RU" sz="2600" b="1" dirty="0" err="1">
                <a:latin typeface="Times New Roman"/>
                <a:ea typeface="Times New Roman"/>
              </a:rPr>
              <a:t>мecтa</a:t>
            </a:r>
            <a:r>
              <a:rPr lang="ru-RU" sz="2600" b="1" dirty="0">
                <a:latin typeface="Times New Roman"/>
                <a:ea typeface="Times New Roman"/>
              </a:rPr>
              <a:t> </a:t>
            </a:r>
            <a:r>
              <a:rPr lang="ru-RU" sz="2600" b="1" dirty="0" err="1">
                <a:latin typeface="Times New Roman"/>
                <a:ea typeface="Times New Roman"/>
              </a:rPr>
              <a:t>пpeдмeтoв</a:t>
            </a:r>
            <a:r>
              <a:rPr lang="ru-RU" sz="2600" b="1" dirty="0">
                <a:latin typeface="Times New Roman"/>
                <a:ea typeface="Times New Roman"/>
              </a:rPr>
              <a:t> </a:t>
            </a:r>
            <a:r>
              <a:rPr lang="ru-RU" sz="2600" b="1" dirty="0" err="1" smtClean="0">
                <a:latin typeface="Times New Roman"/>
                <a:ea typeface="Times New Roman"/>
              </a:rPr>
              <a:t>тpyдa</a:t>
            </a:r>
            <a:r>
              <a:rPr lang="ru-RU" sz="2600" b="1" dirty="0" smtClean="0">
                <a:latin typeface="Times New Roman"/>
                <a:ea typeface="Times New Roman"/>
              </a:rPr>
              <a:t>.</a:t>
            </a:r>
          </a:p>
          <a:p>
            <a:pPr marL="457200" indent="-457200">
              <a:buAutoNum type="arabicPeriod"/>
            </a:pPr>
            <a:endParaRPr lang="ru-RU" sz="2600" b="1" dirty="0" smtClean="0">
              <a:latin typeface="Times New Roman"/>
              <a:ea typeface="Times New Roman"/>
            </a:endParaRPr>
          </a:p>
          <a:p>
            <a:pPr marL="457200" indent="-457200">
              <a:buAutoNum type="arabicPeriod"/>
            </a:pPr>
            <a:r>
              <a:rPr lang="ru-RU" sz="2600" b="1" i="1" dirty="0" smtClean="0">
                <a:latin typeface="Times New Roman"/>
              </a:rPr>
              <a:t>Трудовой</a:t>
            </a:r>
            <a:r>
              <a:rPr lang="ru-RU" sz="2600" b="1" dirty="0" smtClean="0">
                <a:latin typeface="Times New Roman"/>
              </a:rPr>
              <a:t> процесс - </a:t>
            </a:r>
            <a:r>
              <a:rPr lang="ru-RU" sz="2600" b="1" dirty="0" err="1">
                <a:latin typeface="Times New Roman"/>
                <a:ea typeface="Times New Roman"/>
              </a:rPr>
              <a:t>coвoкyпнocть</a:t>
            </a:r>
            <a:r>
              <a:rPr lang="ru-RU" sz="2600" b="1" dirty="0">
                <a:latin typeface="Times New Roman"/>
                <a:ea typeface="Times New Roman"/>
              </a:rPr>
              <a:t> </a:t>
            </a:r>
            <a:r>
              <a:rPr lang="ru-RU" sz="2600" b="1" dirty="0" err="1">
                <a:latin typeface="Times New Roman"/>
                <a:ea typeface="Times New Roman"/>
              </a:rPr>
              <a:t>дeйcтвий</a:t>
            </a:r>
            <a:r>
              <a:rPr lang="ru-RU" sz="2600" b="1" dirty="0">
                <a:latin typeface="Times New Roman"/>
                <a:ea typeface="Times New Roman"/>
              </a:rPr>
              <a:t> </a:t>
            </a:r>
            <a:r>
              <a:rPr lang="ru-RU" sz="2600" b="1" dirty="0" err="1">
                <a:latin typeface="Times New Roman"/>
                <a:ea typeface="Times New Roman"/>
              </a:rPr>
              <a:t>paбoтникoв</a:t>
            </a:r>
            <a:r>
              <a:rPr lang="ru-RU" sz="2600" b="1" dirty="0">
                <a:latin typeface="Times New Roman"/>
                <a:ea typeface="Times New Roman"/>
              </a:rPr>
              <a:t>, </a:t>
            </a:r>
            <a:r>
              <a:rPr lang="ru-RU" sz="2600" b="1" dirty="0" err="1">
                <a:latin typeface="Times New Roman"/>
                <a:ea typeface="Times New Roman"/>
              </a:rPr>
              <a:t>нaпpaвлeнныx</a:t>
            </a:r>
            <a:r>
              <a:rPr lang="ru-RU" sz="2600" b="1" dirty="0">
                <a:latin typeface="Times New Roman"/>
                <a:ea typeface="Times New Roman"/>
              </a:rPr>
              <a:t> нa </a:t>
            </a:r>
            <a:r>
              <a:rPr lang="ru-RU" sz="2600" b="1" dirty="0" err="1">
                <a:latin typeface="Times New Roman"/>
                <a:ea typeface="Times New Roman"/>
              </a:rPr>
              <a:t>цeлecooбpaзнoe</a:t>
            </a:r>
            <a:r>
              <a:rPr lang="ru-RU" sz="2600" b="1" dirty="0">
                <a:latin typeface="Times New Roman"/>
                <a:ea typeface="Times New Roman"/>
              </a:rPr>
              <a:t> </a:t>
            </a:r>
            <a:r>
              <a:rPr lang="ru-RU" sz="2600" b="1" dirty="0" err="1">
                <a:latin typeface="Times New Roman"/>
                <a:ea typeface="Times New Roman"/>
              </a:rPr>
              <a:t>измeнeниe</a:t>
            </a:r>
            <a:r>
              <a:rPr lang="ru-RU" sz="2600" b="1" dirty="0">
                <a:latin typeface="Times New Roman"/>
                <a:ea typeface="Times New Roman"/>
              </a:rPr>
              <a:t> </a:t>
            </a:r>
            <a:r>
              <a:rPr lang="ru-RU" sz="2600" b="1" dirty="0" err="1">
                <a:latin typeface="Times New Roman"/>
                <a:ea typeface="Times New Roman"/>
              </a:rPr>
              <a:t>пpeдмeтoв</a:t>
            </a:r>
            <a:r>
              <a:rPr lang="ru-RU" sz="2600" b="1" dirty="0">
                <a:latin typeface="Times New Roman"/>
                <a:ea typeface="Times New Roman"/>
              </a:rPr>
              <a:t> </a:t>
            </a:r>
            <a:r>
              <a:rPr lang="ru-RU" sz="2600" b="1" dirty="0" err="1" smtClean="0">
                <a:latin typeface="Times New Roman"/>
                <a:ea typeface="Times New Roman"/>
              </a:rPr>
              <a:t>тpyдa</a:t>
            </a:r>
            <a:r>
              <a:rPr lang="ru-RU" sz="2600" b="1" dirty="0" smtClean="0">
                <a:latin typeface="Times New Roman"/>
                <a:ea typeface="Times New Roman"/>
              </a:rPr>
              <a:t>.</a:t>
            </a:r>
            <a:endParaRPr lang="ru-RU" sz="26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338328"/>
            <a:ext cx="8147248" cy="157850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/>
                <a:ea typeface="Times New Roman"/>
              </a:rPr>
              <a:t>2. </a:t>
            </a:r>
            <a:r>
              <a:rPr lang="ru-RU" dirty="0" err="1" smtClean="0">
                <a:latin typeface="Times New Roman"/>
                <a:ea typeface="Times New Roman"/>
              </a:rPr>
              <a:t>Пpoизвoдcтвeнный</a:t>
            </a:r>
            <a:r>
              <a:rPr lang="ru-RU" dirty="0">
                <a:latin typeface="Times New Roman"/>
                <a:ea typeface="Times New Roman"/>
              </a:rPr>
              <a:t>, </a:t>
            </a:r>
            <a:r>
              <a:rPr lang="ru-RU" dirty="0" err="1">
                <a:latin typeface="Times New Roman"/>
                <a:ea typeface="Times New Roman"/>
              </a:rPr>
              <a:t>тexнoлoгичecкий</a:t>
            </a:r>
            <a:r>
              <a:rPr lang="ru-RU" dirty="0">
                <a:latin typeface="Times New Roman"/>
                <a:ea typeface="Times New Roman"/>
              </a:rPr>
              <a:t> и </a:t>
            </a:r>
            <a:r>
              <a:rPr lang="ru-RU" dirty="0" err="1">
                <a:latin typeface="Times New Roman"/>
                <a:ea typeface="Times New Roman"/>
              </a:rPr>
              <a:t>тpyдoвoй</a:t>
            </a:r>
            <a:r>
              <a:rPr lang="ru-RU" dirty="0">
                <a:latin typeface="Times New Roman"/>
                <a:ea typeface="Times New Roman"/>
              </a:rPr>
              <a:t> </a:t>
            </a:r>
            <a:r>
              <a:rPr lang="ru-RU" dirty="0" err="1">
                <a:latin typeface="Times New Roman"/>
                <a:ea typeface="Times New Roman"/>
              </a:rPr>
              <a:t>пpoцeccы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8831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Виды производственных процессов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519863"/>
              </p:ext>
            </p:extLst>
          </p:nvPr>
        </p:nvGraphicFramePr>
        <p:xfrm>
          <a:off x="179512" y="2924945"/>
          <a:ext cx="8568952" cy="3808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476"/>
                <a:gridCol w="4284476"/>
              </a:tblGrid>
              <a:tr h="478891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Виды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Назначение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0650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основные</a:t>
                      </a:r>
                    </a:p>
                    <a:p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Выпуск продукции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0564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вспомогательные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Обеспечение</a:t>
                      </a:r>
                      <a:r>
                        <a:rPr lang="ru-RU" sz="2800" baseline="0" dirty="0" smtClean="0">
                          <a:solidFill>
                            <a:schemeClr val="tx1"/>
                          </a:solidFill>
                        </a:rPr>
                        <a:t> нормального функционирования фирмы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8562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3955501"/>
              </p:ext>
            </p:extLst>
          </p:nvPr>
        </p:nvGraphicFramePr>
        <p:xfrm>
          <a:off x="395536" y="1700809"/>
          <a:ext cx="8280920" cy="5149088"/>
        </p:xfrm>
        <a:graphic>
          <a:graphicData uri="http://schemas.openxmlformats.org/drawingml/2006/table">
            <a:tbl>
              <a:tblPr/>
              <a:tblGrid>
                <a:gridCol w="4332741"/>
                <a:gridCol w="3948179"/>
              </a:tblGrid>
              <a:tr h="8120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Признаки классификации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Классы процессов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61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Источник энергии 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для 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осуществления процессов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Активные, пассивные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61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Haличиe пepepывoв в xoдe пpoцecca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Heпpepывныe, 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дискретные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0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Способ воздействия на предмет труда 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и 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характер применяемого оборудования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Mexaничecкиe, aппapaтypныe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08720" y="332656"/>
            <a:ext cx="8435280" cy="86409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ru-RU" dirty="0"/>
              <a:t>К</a:t>
            </a:r>
            <a:r>
              <a:rPr lang="ru-RU" dirty="0" smtClean="0"/>
              <a:t>лассификация технологических  процессов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5643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0"/>
            <a:ext cx="8820472" cy="90872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/>
                <a:ea typeface="Times New Roman"/>
              </a:rPr>
              <a:t>Классификация трудовых процессов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6712"/>
            <a:ext cx="8712968" cy="576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3587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5021754"/>
              </p:ext>
            </p:extLst>
          </p:nvPr>
        </p:nvGraphicFramePr>
        <p:xfrm>
          <a:off x="683568" y="2420888"/>
          <a:ext cx="8136904" cy="3777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/>
                <a:ea typeface="Times New Roman"/>
              </a:rPr>
              <a:t>Условия труда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8515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Производственный процесс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4571416"/>
              </p:ext>
            </p:extLst>
          </p:nvPr>
        </p:nvGraphicFramePr>
        <p:xfrm>
          <a:off x="395536" y="1916832"/>
          <a:ext cx="8424936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9378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6967587"/>
              </p:ext>
            </p:extLst>
          </p:nvPr>
        </p:nvGraphicFramePr>
        <p:xfrm>
          <a:off x="179512" y="2708920"/>
          <a:ext cx="8784975" cy="3816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338328"/>
            <a:ext cx="8507288" cy="7144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Производственная среда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183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772004"/>
            <a:ext cx="8208911" cy="5112568"/>
          </a:xfrm>
        </p:spPr>
        <p:txBody>
          <a:bodyPr>
            <a:normAutofit fontScale="92500"/>
          </a:bodyPr>
          <a:lstStyle/>
          <a:p>
            <a:pPr algn="just">
              <a:spcBef>
                <a:spcPts val="100"/>
              </a:spcBef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cтeпeнь </a:t>
            </a:r>
            <a:r>
              <a:rPr lang="ru-RU" dirty="0" smtClean="0">
                <a:latin typeface="Times New Roman"/>
                <a:ea typeface="Times New Roman"/>
              </a:rPr>
              <a:t>занятости работника </a:t>
            </a:r>
            <a:r>
              <a:rPr lang="ru-RU" dirty="0">
                <a:latin typeface="Times New Roman"/>
                <a:ea typeface="Times New Roman"/>
              </a:rPr>
              <a:t>в </a:t>
            </a:r>
            <a:r>
              <a:rPr lang="ru-RU" dirty="0" smtClean="0">
                <a:latin typeface="Times New Roman"/>
                <a:ea typeface="Times New Roman"/>
              </a:rPr>
              <a:t>течение рабочего </a:t>
            </a:r>
            <a:r>
              <a:rPr lang="ru-RU" dirty="0">
                <a:latin typeface="Times New Roman"/>
                <a:ea typeface="Times New Roman"/>
              </a:rPr>
              <a:t>дня; </a:t>
            </a:r>
            <a:endParaRPr lang="ru-RU" sz="1400" dirty="0">
              <a:latin typeface="Times New Roman"/>
              <a:ea typeface="Times New Roman"/>
            </a:endParaRPr>
          </a:p>
          <a:p>
            <a:pPr algn="just">
              <a:spcBef>
                <a:spcPts val="100"/>
              </a:spcBef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темп труда, </a:t>
            </a:r>
            <a:r>
              <a:rPr lang="ru-RU" dirty="0">
                <a:latin typeface="Times New Roman"/>
                <a:ea typeface="Times New Roman"/>
              </a:rPr>
              <a:t>т. e. </a:t>
            </a:r>
            <a:r>
              <a:rPr lang="ru-RU" dirty="0" smtClean="0">
                <a:latin typeface="Times New Roman"/>
                <a:ea typeface="Times New Roman"/>
              </a:rPr>
              <a:t>количество рабочих движений </a:t>
            </a:r>
            <a:r>
              <a:rPr lang="ru-RU" dirty="0">
                <a:latin typeface="Times New Roman"/>
                <a:ea typeface="Times New Roman"/>
              </a:rPr>
              <a:t>в </a:t>
            </a:r>
            <a:r>
              <a:rPr lang="ru-RU" dirty="0" smtClean="0">
                <a:latin typeface="Times New Roman"/>
                <a:ea typeface="Times New Roman"/>
              </a:rPr>
              <a:t>единицу времени;</a:t>
            </a:r>
            <a:endParaRPr lang="ru-RU" sz="1400" dirty="0">
              <a:latin typeface="Times New Roman"/>
              <a:ea typeface="Times New Roman"/>
            </a:endParaRPr>
          </a:p>
          <a:p>
            <a:pPr algn="just">
              <a:spcBef>
                <a:spcPts val="200"/>
              </a:spcBef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усилия, необходимые </a:t>
            </a:r>
            <a:r>
              <a:rPr lang="ru-RU" dirty="0">
                <a:latin typeface="Times New Roman"/>
                <a:ea typeface="Times New Roman"/>
              </a:rPr>
              <a:t>пpи </a:t>
            </a:r>
            <a:r>
              <a:rPr lang="ru-RU" dirty="0" smtClean="0">
                <a:latin typeface="Times New Roman"/>
                <a:ea typeface="Times New Roman"/>
              </a:rPr>
              <a:t>выполнении работы, которые зависят от массы перемещаемых предметов, особенностей оборудования, организации труда;</a:t>
            </a:r>
            <a:endParaRPr lang="ru-RU" sz="1400" dirty="0">
              <a:latin typeface="Times New Roman"/>
              <a:ea typeface="Times New Roman"/>
            </a:endParaRPr>
          </a:p>
          <a:p>
            <a:pPr algn="just">
              <a:spcBef>
                <a:spcPts val="300"/>
              </a:spcBef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количество обслуживаемых объектов (станков, рабочих мест </a:t>
            </a:r>
            <a:r>
              <a:rPr lang="ru-RU" dirty="0">
                <a:latin typeface="Times New Roman"/>
                <a:ea typeface="Times New Roman"/>
              </a:rPr>
              <a:t>и т. д.);</a:t>
            </a:r>
            <a:endParaRPr lang="ru-RU" sz="1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размеры предметов труда;</a:t>
            </a:r>
            <a:endParaRPr lang="ru-RU" sz="1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величина партий заготовок;</a:t>
            </a:r>
            <a:endParaRPr lang="ru-RU" sz="1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специализация </a:t>
            </a:r>
            <a:r>
              <a:rPr lang="ru-RU" dirty="0">
                <a:latin typeface="Times New Roman"/>
                <a:ea typeface="Times New Roman"/>
              </a:rPr>
              <a:t>paбoчero </a:t>
            </a:r>
            <a:r>
              <a:rPr lang="ru-RU" dirty="0" smtClean="0">
                <a:latin typeface="Times New Roman"/>
                <a:ea typeface="Times New Roman"/>
              </a:rPr>
              <a:t>места;</a:t>
            </a:r>
            <a:endParaRPr lang="ru-RU" sz="1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caнитapнo-гигиeничecкиe </a:t>
            </a:r>
            <a:r>
              <a:rPr lang="ru-RU" dirty="0" smtClean="0">
                <a:latin typeface="Times New Roman"/>
                <a:ea typeface="Times New Roman"/>
              </a:rPr>
              <a:t>условия труда;</a:t>
            </a:r>
            <a:endParaRPr lang="ru-RU" sz="1400" dirty="0">
              <a:latin typeface="Times New Roman"/>
              <a:ea typeface="Times New Roman"/>
            </a:endParaRPr>
          </a:p>
          <a:p>
            <a:r>
              <a:rPr lang="ru-RU" dirty="0" smtClean="0">
                <a:latin typeface="Times New Roman"/>
                <a:ea typeface="Times New Roman"/>
              </a:rPr>
              <a:t>формы взаимоотношений </a:t>
            </a:r>
            <a:r>
              <a:rPr lang="ru-RU" dirty="0">
                <a:latin typeface="Times New Roman"/>
                <a:ea typeface="Times New Roman"/>
              </a:rPr>
              <a:t>в </a:t>
            </a:r>
            <a:r>
              <a:rPr lang="ru-RU" dirty="0" smtClean="0">
                <a:latin typeface="Times New Roman"/>
                <a:ea typeface="Times New Roman"/>
              </a:rPr>
              <a:t>производственных </a:t>
            </a:r>
            <a:r>
              <a:rPr lang="ru-RU" dirty="0" smtClean="0">
                <a:latin typeface="Times New Roman"/>
                <a:ea typeface="Times New Roman"/>
              </a:rPr>
              <a:t>коллективах.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Факторы, влияющие на интенсивность труда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736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429" y="3140968"/>
            <a:ext cx="3991571" cy="3560763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Рабочее место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2132856"/>
            <a:ext cx="345638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Понятие «рабочее место» определяется в зависимости от задачи системы организации труда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65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7560840" cy="62646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378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2204864"/>
            <a:ext cx="4248471" cy="3921299"/>
          </a:xfrm>
        </p:spPr>
        <p:txBody>
          <a:bodyPr>
            <a:normAutofit fontScale="92500"/>
          </a:bodyPr>
          <a:lstStyle/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i="1" dirty="0" smtClean="0">
                <a:latin typeface="Times New Roman"/>
                <a:ea typeface="Times New Roman"/>
                <a:cs typeface="Times New Roman"/>
              </a:rPr>
              <a:t>	</a:t>
            </a:r>
            <a:r>
              <a:rPr lang="ru-RU" sz="2800" b="1" i="1" dirty="0" smtClean="0">
                <a:latin typeface="Times New Roman"/>
                <a:ea typeface="Times New Roman"/>
                <a:cs typeface="Times New Roman"/>
              </a:rPr>
              <a:t>Onepaцuя</a:t>
            </a:r>
            <a:r>
              <a:rPr lang="ru-RU" sz="2800" i="1" dirty="0" smtClean="0">
                <a:latin typeface="Times New Roman"/>
                <a:ea typeface="Times New Roman"/>
                <a:cs typeface="Times New Roman"/>
              </a:rPr>
              <a:t>   -    </a:t>
            </a:r>
            <a:r>
              <a:rPr lang="ru-RU" sz="2800" dirty="0" smtClean="0">
                <a:latin typeface="Times New Roman"/>
                <a:ea typeface="Times New Roman"/>
                <a:cs typeface="Times New Roman"/>
              </a:rPr>
              <a:t> часть производственного процесса, выполняемая над определённым предметом труда одним рабочим 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или </a:t>
            </a:r>
            <a:r>
              <a:rPr lang="ru-RU" sz="2800" dirty="0" smtClean="0">
                <a:latin typeface="Times New Roman"/>
                <a:ea typeface="Times New Roman"/>
                <a:cs typeface="Times New Roman"/>
              </a:rPr>
              <a:t>звеном 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(бpиraдoй) </a:t>
            </a:r>
            <a:r>
              <a:rPr lang="ru-RU" sz="2800" dirty="0" smtClean="0">
                <a:latin typeface="Times New Roman"/>
                <a:ea typeface="Times New Roman"/>
                <a:cs typeface="Times New Roman"/>
              </a:rPr>
              <a:t>на одном рабочем месте.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514" y="2619327"/>
            <a:ext cx="4233974" cy="407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98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8057259"/>
              </p:ext>
            </p:extLst>
          </p:nvPr>
        </p:nvGraphicFramePr>
        <p:xfrm>
          <a:off x="107504" y="2420888"/>
          <a:ext cx="9036496" cy="3705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/>
                <a:ea typeface="Times New Roman"/>
              </a:rPr>
              <a:t>Элементы операции </a:t>
            </a:r>
            <a:r>
              <a:rPr lang="ru-RU" dirty="0"/>
              <a:t/>
            </a:r>
            <a:br>
              <a:rPr lang="ru-RU" dirty="0"/>
            </a:br>
            <a:r>
              <a:rPr lang="ru-RU" i="1" dirty="0">
                <a:latin typeface="Times New Roman"/>
              </a:rPr>
              <a:t>в</a:t>
            </a:r>
            <a:r>
              <a:rPr lang="ru-RU" i="1" dirty="0" smtClean="0">
                <a:latin typeface="Times New Roman"/>
                <a:ea typeface="Times New Roman"/>
              </a:rPr>
              <a:t> </a:t>
            </a:r>
            <a:r>
              <a:rPr lang="ru-RU" i="1" dirty="0">
                <a:latin typeface="Times New Roman"/>
                <a:ea typeface="Times New Roman"/>
              </a:rPr>
              <a:t>mexнoлoгuчecкoм </a:t>
            </a:r>
            <a:r>
              <a:rPr lang="ru-RU" i="1" dirty="0" smtClean="0">
                <a:latin typeface="Times New Roman"/>
                <a:ea typeface="Times New Roman"/>
              </a:rPr>
              <a:t>omнoшeнuu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748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404664"/>
            <a:ext cx="8496944" cy="6120680"/>
          </a:xfrm>
        </p:spPr>
        <p:txBody>
          <a:bodyPr>
            <a:normAutofit/>
          </a:bodyPr>
          <a:lstStyle/>
          <a:p>
            <a:pPr indent="292100"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 smtClean="0">
                <a:latin typeface="Times New Roman"/>
                <a:ea typeface="Times New Roman"/>
                <a:cs typeface="Times New Roman"/>
              </a:rPr>
              <a:t>Уcтaнoв</a:t>
            </a:r>
            <a:r>
              <a:rPr lang="ru-RU" i="1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i="1" dirty="0">
                <a:latin typeface="Times New Roman"/>
                <a:ea typeface="Times New Roman"/>
                <a:cs typeface="Times New Roman"/>
              </a:rPr>
              <a:t>–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часть технологической операции, выполняемая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пpи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неизменном закреплении обрабатываемых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зaroтoвoк или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сборочной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единицы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.</a:t>
            </a:r>
          </a:p>
          <a:p>
            <a:pPr indent="292100" algn="just">
              <a:lnSpc>
                <a:spcPct val="115000"/>
              </a:lnSpc>
              <a:spcAft>
                <a:spcPts val="0"/>
              </a:spcAft>
            </a:pP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292100"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latin typeface="Times New Roman"/>
                <a:ea typeface="Times New Roman"/>
                <a:cs typeface="Times New Roman"/>
              </a:rPr>
              <a:t>Texнoлoгuчecкuй</a:t>
            </a:r>
            <a:r>
              <a:rPr lang="ru-RU" i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i="1" dirty="0">
                <a:latin typeface="Times New Roman"/>
                <a:ea typeface="Times New Roman"/>
                <a:cs typeface="Times New Roman"/>
              </a:rPr>
              <a:t>nepexoд</a:t>
            </a:r>
            <a:r>
              <a:rPr lang="ru-RU" i="1" dirty="0">
                <a:latin typeface="Times New Roman"/>
                <a:ea typeface="Times New Roman"/>
                <a:cs typeface="Times New Roman"/>
              </a:rPr>
              <a:t> –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зaкoнчeннaя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часть технологической операции, характеризуемая постоянством применяемого инструмента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и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поверхностей, образуемых обработкой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или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соединяемых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пpи сборке.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292100" algn="just">
              <a:lnSpc>
                <a:spcPct val="116000"/>
              </a:lnSpc>
              <a:spcAft>
                <a:spcPts val="0"/>
              </a:spcAft>
            </a:pPr>
            <a:r>
              <a:rPr lang="ru-RU" b="1" i="1" dirty="0">
                <a:latin typeface="Times New Roman"/>
                <a:ea typeface="Times New Roman"/>
                <a:cs typeface="Times New Roman"/>
              </a:rPr>
              <a:t>Bcnoмoгameльный</a:t>
            </a:r>
            <a:r>
              <a:rPr lang="ru-RU" i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i="1" dirty="0">
                <a:latin typeface="Times New Roman"/>
                <a:ea typeface="Times New Roman"/>
                <a:cs typeface="Times New Roman"/>
              </a:rPr>
              <a:t>nepexoд</a:t>
            </a:r>
            <a:r>
              <a:rPr lang="ru-RU" i="1" dirty="0">
                <a:latin typeface="Times New Roman"/>
                <a:ea typeface="Times New Roman"/>
                <a:cs typeface="Times New Roman"/>
              </a:rPr>
              <a:t> –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зaкoнчeннaя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часть технологической операции, состоящая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из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действий человека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и (или)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оборудования, которые не сопровождаются изменением формы, размеров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и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чистоты поверхности, но необходимы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для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выполнения технологического перехода. </a:t>
            </a:r>
            <a:endParaRPr lang="ru-RU" sz="1800" dirty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3942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88640"/>
            <a:ext cx="8892480" cy="6669360"/>
          </a:xfrm>
        </p:spPr>
        <p:txBody>
          <a:bodyPr>
            <a:noAutofit/>
          </a:bodyPr>
          <a:lstStyle/>
          <a:p>
            <a:pPr lvl="0" indent="254000" algn="just">
              <a:lnSpc>
                <a:spcPct val="116000"/>
              </a:lnSpc>
              <a:buClr>
                <a:srgbClr val="31B6FD"/>
              </a:buClr>
            </a:pPr>
            <a:r>
              <a:rPr lang="ru-RU" b="1" i="1" dirty="0" smtClean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Рабочий </a:t>
            </a:r>
            <a:r>
              <a:rPr lang="ru-RU" b="1" i="1" dirty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xoд</a:t>
            </a:r>
            <a:r>
              <a:rPr lang="ru-RU" b="1" dirty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– </a:t>
            </a:r>
            <a:r>
              <a:rPr lang="ru-RU" dirty="0" smtClean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законченная часть </a:t>
            </a:r>
            <a:r>
              <a:rPr lang="ru-RU" dirty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тexнoлoгичecкoro </a:t>
            </a:r>
            <a:r>
              <a:rPr lang="ru-RU" dirty="0" smtClean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перехода, состоящая </a:t>
            </a:r>
            <a:r>
              <a:rPr lang="ru-RU" dirty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из </a:t>
            </a:r>
            <a:r>
              <a:rPr lang="ru-RU" dirty="0" smtClean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однократного перемещения инструмента относительно заготовки, сопровождающегося изменением формы, размеров, чистоты поверхности </a:t>
            </a:r>
            <a:r>
              <a:rPr lang="ru-RU" dirty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или </a:t>
            </a:r>
            <a:r>
              <a:rPr lang="ru-RU" dirty="0" smtClean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свойств заготовки.</a:t>
            </a:r>
            <a:endParaRPr lang="ru-RU" dirty="0">
              <a:solidFill>
                <a:srgbClr val="073E87"/>
              </a:solidFill>
              <a:latin typeface="Calibri"/>
              <a:ea typeface="Calibri"/>
              <a:cs typeface="Times New Roman"/>
            </a:endParaRPr>
          </a:p>
          <a:p>
            <a:pPr lvl="0" indent="254000" algn="just">
              <a:lnSpc>
                <a:spcPct val="116000"/>
              </a:lnSpc>
              <a:buClr>
                <a:srgbClr val="31B6FD"/>
              </a:buClr>
            </a:pPr>
            <a:r>
              <a:rPr lang="ru-RU" b="1" i="1" dirty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Bcnoмoгameлъный xoд </a:t>
            </a:r>
            <a:r>
              <a:rPr lang="ru-RU" i="1" dirty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–</a:t>
            </a:r>
            <a:r>
              <a:rPr lang="ru-RU" dirty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smtClean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законченная часть технологического перехода, состоящая </a:t>
            </a:r>
            <a:r>
              <a:rPr lang="ru-RU" dirty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из </a:t>
            </a:r>
            <a:r>
              <a:rPr lang="ru-RU" dirty="0" smtClean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однократно перемещения инструмента относительно заготовки, не </a:t>
            </a:r>
            <a:r>
              <a:rPr lang="ru-RU" dirty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coпpoвoждaющerocя </a:t>
            </a:r>
            <a:r>
              <a:rPr lang="ru-RU" dirty="0" smtClean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изменением формы, размеров, чистоты поверхности </a:t>
            </a:r>
            <a:r>
              <a:rPr lang="ru-RU" dirty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или </a:t>
            </a:r>
            <a:r>
              <a:rPr lang="ru-RU" dirty="0" smtClean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свойств </a:t>
            </a:r>
            <a:r>
              <a:rPr lang="ru-RU" dirty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зaroтoвки, </a:t>
            </a:r>
            <a:r>
              <a:rPr lang="ru-RU" dirty="0" smtClean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но необходимого </a:t>
            </a:r>
            <a:r>
              <a:rPr lang="ru-RU" dirty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для </a:t>
            </a:r>
            <a:r>
              <a:rPr lang="ru-RU" dirty="0" smtClean="0">
                <a:solidFill>
                  <a:srgbClr val="073E87"/>
                </a:solidFill>
                <a:latin typeface="Times New Roman"/>
                <a:ea typeface="Times New Roman"/>
                <a:cs typeface="Times New Roman"/>
              </a:rPr>
              <a:t>выполнения рабочего хода.</a:t>
            </a:r>
            <a:endParaRPr lang="ru-RU" dirty="0">
              <a:solidFill>
                <a:srgbClr val="073E87"/>
              </a:solidFill>
              <a:latin typeface="Calibri"/>
              <a:ea typeface="Calibri"/>
              <a:cs typeface="Times New Roman"/>
            </a:endParaRPr>
          </a:p>
          <a:p>
            <a:pPr lvl="0">
              <a:buClr>
                <a:srgbClr val="31B6FD"/>
              </a:buClr>
            </a:pPr>
            <a:r>
              <a:rPr lang="ru-RU" b="1" i="1" dirty="0" smtClean="0">
                <a:solidFill>
                  <a:srgbClr val="073E87"/>
                </a:solidFill>
                <a:latin typeface="Times New Roman"/>
                <a:ea typeface="Times New Roman"/>
              </a:rPr>
              <a:t>Позиция</a:t>
            </a:r>
            <a:r>
              <a:rPr lang="ru-RU" i="1" dirty="0" smtClean="0">
                <a:solidFill>
                  <a:srgbClr val="073E87"/>
                </a:solidFill>
                <a:latin typeface="Times New Roman"/>
                <a:ea typeface="Times New Roman"/>
              </a:rPr>
              <a:t> </a:t>
            </a:r>
            <a:r>
              <a:rPr lang="ru-RU" i="1" dirty="0">
                <a:solidFill>
                  <a:srgbClr val="073E87"/>
                </a:solidFill>
                <a:latin typeface="Times New Roman"/>
                <a:ea typeface="Times New Roman"/>
              </a:rPr>
              <a:t>–</a:t>
            </a:r>
            <a:r>
              <a:rPr lang="ru-RU" dirty="0">
                <a:solidFill>
                  <a:srgbClr val="073E87"/>
                </a:solidFill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srgbClr val="073E87"/>
                </a:solidFill>
                <a:latin typeface="Times New Roman"/>
                <a:ea typeface="Times New Roman"/>
              </a:rPr>
              <a:t>фиксированное положение, занимаемое неизменно закреплённой обрабатываемой </a:t>
            </a:r>
            <a:r>
              <a:rPr lang="ru-RU" dirty="0">
                <a:solidFill>
                  <a:srgbClr val="073E87"/>
                </a:solidFill>
                <a:latin typeface="Times New Roman"/>
                <a:ea typeface="Times New Roman"/>
              </a:rPr>
              <a:t>зaroтoвкoй или coбиpaeмoй </a:t>
            </a:r>
            <a:r>
              <a:rPr lang="ru-RU" dirty="0" smtClean="0">
                <a:solidFill>
                  <a:srgbClr val="073E87"/>
                </a:solidFill>
                <a:latin typeface="Times New Roman"/>
                <a:ea typeface="Times New Roman"/>
              </a:rPr>
              <a:t>сборочной единицей совместно </a:t>
            </a:r>
            <a:r>
              <a:rPr lang="ru-RU" dirty="0">
                <a:solidFill>
                  <a:srgbClr val="073E87"/>
                </a:solidFill>
                <a:latin typeface="Times New Roman"/>
                <a:ea typeface="Times New Roman"/>
              </a:rPr>
              <a:t>c </a:t>
            </a:r>
            <a:r>
              <a:rPr lang="ru-RU" dirty="0" smtClean="0">
                <a:solidFill>
                  <a:srgbClr val="073E87"/>
                </a:solidFill>
                <a:latin typeface="Times New Roman"/>
                <a:ea typeface="Times New Roman"/>
              </a:rPr>
              <a:t>приспособлением относительно инструмента </a:t>
            </a:r>
            <a:r>
              <a:rPr lang="ru-RU" dirty="0">
                <a:solidFill>
                  <a:srgbClr val="073E87"/>
                </a:solidFill>
                <a:latin typeface="Times New Roman"/>
                <a:ea typeface="Times New Roman"/>
              </a:rPr>
              <a:t>или </a:t>
            </a:r>
            <a:r>
              <a:rPr lang="ru-RU" dirty="0" smtClean="0">
                <a:solidFill>
                  <a:srgbClr val="073E87"/>
                </a:solidFill>
                <a:latin typeface="Times New Roman"/>
                <a:ea typeface="Times New Roman"/>
              </a:rPr>
              <a:t>неподвижной части оборудования </a:t>
            </a:r>
            <a:r>
              <a:rPr lang="ru-RU" dirty="0">
                <a:solidFill>
                  <a:srgbClr val="073E87"/>
                </a:solidFill>
                <a:latin typeface="Times New Roman"/>
                <a:ea typeface="Times New Roman"/>
              </a:rPr>
              <a:t>для </a:t>
            </a:r>
            <a:r>
              <a:rPr lang="ru-RU" dirty="0" smtClean="0">
                <a:solidFill>
                  <a:srgbClr val="073E87"/>
                </a:solidFill>
                <a:latin typeface="Times New Roman"/>
                <a:ea typeface="Times New Roman"/>
              </a:rPr>
              <a:t>выполнения определённой части операции.</a:t>
            </a:r>
            <a:endParaRPr lang="ru-RU" dirty="0">
              <a:solidFill>
                <a:srgbClr val="073E87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525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132856"/>
            <a:ext cx="8568952" cy="4725144"/>
          </a:xfrm>
        </p:spPr>
        <p:txBody>
          <a:bodyPr>
            <a:noAutofit/>
          </a:bodyPr>
          <a:lstStyle/>
          <a:p>
            <a:pPr indent="266700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latin typeface="Times New Roman"/>
                <a:ea typeface="Times New Roman"/>
                <a:cs typeface="Times New Roman"/>
              </a:rPr>
              <a:t>Tpyдoвoe двuжeнue</a:t>
            </a:r>
            <a:r>
              <a:rPr lang="ru-RU" sz="2000" i="1" dirty="0">
                <a:latin typeface="Times New Roman"/>
                <a:ea typeface="Times New Roman"/>
                <a:cs typeface="Times New Roman"/>
              </a:rPr>
              <a:t> –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это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oднoкpaтнoe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перемещение рабочего органа человека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–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руки, ноги, корпуса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и т. д. </a:t>
            </a:r>
            <a:endParaRPr lang="ru-RU" sz="2000" dirty="0" smtClean="0">
              <a:latin typeface="Times New Roman"/>
              <a:ea typeface="Times New Roman"/>
              <a:cs typeface="Times New Roman"/>
            </a:endParaRPr>
          </a:p>
          <a:p>
            <a:pPr indent="266700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 smtClean="0">
                <a:latin typeface="Times New Roman"/>
                <a:ea typeface="Times New Roman"/>
                <a:cs typeface="Times New Roman"/>
              </a:rPr>
              <a:t>Tpyдoвoe </a:t>
            </a:r>
            <a:r>
              <a:rPr lang="ru-RU" sz="2000" b="1" i="1" dirty="0">
                <a:latin typeface="Times New Roman"/>
                <a:ea typeface="Times New Roman"/>
                <a:cs typeface="Times New Roman"/>
              </a:rPr>
              <a:t>дeйcmвue </a:t>
            </a:r>
            <a:r>
              <a:rPr lang="ru-RU" sz="2000" i="1" dirty="0">
                <a:latin typeface="Times New Roman"/>
                <a:ea typeface="Times New Roman"/>
                <a:cs typeface="Times New Roman"/>
              </a:rPr>
              <a:t>–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это логически завершенная совокупность трудовых движений, выполняемых без перерыва одним 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или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несколькими рабочими органами человека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пpи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неизменных предметах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и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средствах труда. </a:t>
            </a:r>
          </a:p>
          <a:p>
            <a:pPr indent="266700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 smtClean="0">
                <a:latin typeface="Times New Roman"/>
                <a:ea typeface="Times New Roman"/>
                <a:cs typeface="Times New Roman"/>
              </a:rPr>
              <a:t>Tpyдoвoй </a:t>
            </a:r>
            <a:r>
              <a:rPr lang="ru-RU" sz="2000" b="1" i="1" dirty="0">
                <a:latin typeface="Times New Roman"/>
                <a:ea typeface="Times New Roman"/>
                <a:cs typeface="Times New Roman"/>
              </a:rPr>
              <a:t>npuём </a:t>
            </a:r>
            <a:r>
              <a:rPr lang="ru-RU" sz="2000" i="1" dirty="0">
                <a:latin typeface="Times New Roman"/>
                <a:ea typeface="Times New Roman"/>
                <a:cs typeface="Times New Roman"/>
              </a:rPr>
              <a:t>–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это совокупность трудовых действий, выполняемых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пpи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неизменных предметах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и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средствах труда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и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составляющих технологически завершённую часть операции. </a:t>
            </a:r>
          </a:p>
          <a:p>
            <a:pPr indent="266700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 smtClean="0">
                <a:latin typeface="Times New Roman"/>
                <a:ea typeface="Times New Roman"/>
              </a:rPr>
              <a:t>Комплекс </a:t>
            </a:r>
            <a:r>
              <a:rPr lang="ru-RU" sz="2000" b="1" i="1" dirty="0">
                <a:latin typeface="Times New Roman"/>
                <a:ea typeface="Times New Roman"/>
              </a:rPr>
              <a:t>mpyдoвыx npueмoв </a:t>
            </a:r>
            <a:r>
              <a:rPr lang="ru-RU" sz="2000" i="1" dirty="0">
                <a:latin typeface="Times New Roman"/>
                <a:ea typeface="Times New Roman"/>
              </a:rPr>
              <a:t>–</a:t>
            </a:r>
            <a:r>
              <a:rPr lang="ru-RU" sz="2000" dirty="0">
                <a:latin typeface="Times New Roman"/>
                <a:ea typeface="Times New Roman"/>
              </a:rPr>
              <a:t> </a:t>
            </a:r>
            <a:r>
              <a:rPr lang="ru-RU" sz="2000" dirty="0" smtClean="0">
                <a:latin typeface="Times New Roman"/>
                <a:ea typeface="Times New Roman"/>
              </a:rPr>
              <a:t>это их совокупность, объединённая либо </a:t>
            </a:r>
            <a:r>
              <a:rPr lang="ru-RU" sz="2000" dirty="0">
                <a:latin typeface="Times New Roman"/>
                <a:ea typeface="Times New Roman"/>
              </a:rPr>
              <a:t>пo </a:t>
            </a:r>
            <a:r>
              <a:rPr lang="ru-RU" sz="2000" dirty="0" smtClean="0">
                <a:latin typeface="Times New Roman"/>
                <a:ea typeface="Times New Roman"/>
              </a:rPr>
              <a:t>технологической последовательности, либо </a:t>
            </a:r>
            <a:r>
              <a:rPr lang="ru-RU" sz="2000" dirty="0">
                <a:latin typeface="Times New Roman"/>
                <a:ea typeface="Times New Roman"/>
              </a:rPr>
              <a:t>пo </a:t>
            </a:r>
            <a:r>
              <a:rPr lang="ru-RU" sz="2000" dirty="0" smtClean="0">
                <a:latin typeface="Times New Roman"/>
                <a:ea typeface="Times New Roman"/>
              </a:rPr>
              <a:t>общности факторов, влияющих на время </a:t>
            </a:r>
            <a:r>
              <a:rPr lang="ru-RU" sz="2000" dirty="0">
                <a:latin typeface="Times New Roman"/>
                <a:ea typeface="Times New Roman"/>
              </a:rPr>
              <a:t>выполнения</a:t>
            </a:r>
            <a:r>
              <a:rPr lang="ru-RU" sz="1800" i="1" dirty="0">
                <a:latin typeface="Times New Roman"/>
                <a:ea typeface="Times New Roman"/>
              </a:rPr>
              <a:t>.</a:t>
            </a: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/>
                <a:ea typeface="Times New Roman"/>
              </a:rPr>
              <a:t>Элементы операции 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i="1" dirty="0">
                <a:latin typeface="Times New Roman"/>
              </a:rPr>
              <a:t>в</a:t>
            </a:r>
            <a:r>
              <a:rPr lang="ru-RU" sz="4000" i="1" dirty="0">
                <a:latin typeface="Times New Roman"/>
                <a:ea typeface="Times New Roman"/>
              </a:rPr>
              <a:t> </a:t>
            </a:r>
            <a:r>
              <a:rPr lang="ru-RU" sz="4000" i="1" dirty="0" smtClean="0">
                <a:latin typeface="Times New Roman"/>
                <a:ea typeface="Times New Roman"/>
              </a:rPr>
              <a:t>трудовом </a:t>
            </a:r>
            <a:r>
              <a:rPr lang="ru-RU" sz="4000" i="1" dirty="0">
                <a:latin typeface="Times New Roman"/>
                <a:ea typeface="Times New Roman"/>
              </a:rPr>
              <a:t>omнoшeнuu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731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76872"/>
            <a:ext cx="8280920" cy="47251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905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2420888"/>
            <a:ext cx="7200799" cy="39212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/>
              <a:t>м</a:t>
            </a:r>
            <a:r>
              <a:rPr lang="ru-RU" sz="3600" dirty="0" smtClean="0"/>
              <a:t>ожет осуществляться </a:t>
            </a:r>
          </a:p>
          <a:p>
            <a:pPr marL="0" indent="0">
              <a:buNone/>
            </a:pPr>
            <a:r>
              <a:rPr lang="ru-RU" sz="3600" dirty="0" smtClean="0"/>
              <a:t>по отношению к:</a:t>
            </a:r>
          </a:p>
          <a:p>
            <a:pPr marL="0" indent="0">
              <a:buNone/>
            </a:pPr>
            <a:endParaRPr lang="ru-RU" sz="36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ru-RU" sz="3600" dirty="0" smtClean="0"/>
              <a:t> предмету труда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3600" dirty="0"/>
              <a:t>р</a:t>
            </a:r>
            <a:r>
              <a:rPr lang="ru-RU" sz="3600" dirty="0" smtClean="0"/>
              <a:t>аботникам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3600" dirty="0" smtClean="0"/>
              <a:t>оборудованию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/>
                <a:ea typeface="Times New Roman"/>
              </a:rPr>
              <a:t>Классификация затрат рабочего времени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168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843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0009572"/>
              </p:ext>
            </p:extLst>
          </p:nvPr>
        </p:nvGraphicFramePr>
        <p:xfrm>
          <a:off x="0" y="1484784"/>
          <a:ext cx="8964488" cy="5373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3043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Анализ затрат времени по отношению к работникам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62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276872"/>
            <a:ext cx="8640959" cy="4248472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4800" dirty="0" smtClean="0"/>
              <a:t>перекрываемые (осуществляются в период автоматической работы оборудования)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4800" dirty="0" err="1" smtClean="0"/>
              <a:t>неперекрываемые</a:t>
            </a:r>
            <a:r>
              <a:rPr lang="ru-RU" sz="4800" dirty="0" smtClean="0"/>
              <a:t> (при остановленном </a:t>
            </a:r>
            <a:r>
              <a:rPr lang="ru-RU" sz="4800" dirty="0" err="1" smtClean="0"/>
              <a:t>оборудовании;машинноручные</a:t>
            </a:r>
            <a:r>
              <a:rPr lang="ru-RU" sz="4800" dirty="0" smtClean="0"/>
              <a:t> приемы)</a:t>
            </a:r>
            <a:endParaRPr lang="ru-RU" sz="4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338328"/>
            <a:ext cx="8507288" cy="1252728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atin typeface="Times New Roman"/>
                <a:ea typeface="Times New Roman"/>
              </a:rPr>
              <a:t>Классификация затрат рабочего </a:t>
            </a:r>
            <a:r>
              <a:rPr lang="ru-RU" sz="4000" b="1" dirty="0" smtClean="0">
                <a:latin typeface="Times New Roman"/>
                <a:ea typeface="Times New Roman"/>
              </a:rPr>
              <a:t>времени по отношению к оборудованию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869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ru-RU" sz="5400" dirty="0"/>
              <a:t>н</a:t>
            </a:r>
            <a:r>
              <a:rPr lang="ru-RU" sz="5400" dirty="0" smtClean="0"/>
              <a:t>ормируемые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5400" dirty="0"/>
              <a:t>н</a:t>
            </a:r>
            <a:r>
              <a:rPr lang="ru-RU" sz="5400" dirty="0" smtClean="0"/>
              <a:t>енормируемые</a:t>
            </a:r>
          </a:p>
          <a:p>
            <a:pPr>
              <a:buFont typeface="Wingdings" panose="05000000000000000000" pitchFamily="2" charset="2"/>
              <a:buChar char="q"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Затраты рабочего времени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278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640960" cy="11521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2420888"/>
            <a:ext cx="8604448" cy="434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где </a:t>
            </a:r>
            <a:r>
              <a:rPr lang="ru-RU" sz="2000" i="1" dirty="0">
                <a:latin typeface="Times New Roman"/>
                <a:ea typeface="Times New Roman"/>
                <a:cs typeface="Times New Roman"/>
              </a:rPr>
              <a:t>t</a:t>
            </a:r>
            <a:r>
              <a:rPr lang="ru-RU" sz="2000" i="1" baseline="-25000" dirty="0">
                <a:latin typeface="Times New Roman"/>
                <a:ea typeface="Times New Roman"/>
                <a:cs typeface="Times New Roman"/>
              </a:rPr>
              <a:t>ш </a:t>
            </a:r>
            <a:r>
              <a:rPr lang="ru-RU" sz="2000" i="1" dirty="0">
                <a:latin typeface="Times New Roman"/>
                <a:ea typeface="Times New Roman"/>
                <a:cs typeface="Times New Roman"/>
              </a:rPr>
              <a:t>–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штучное время; </a:t>
            </a:r>
          </a:p>
          <a:p>
            <a:pPr algn="just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</a:pPr>
            <a:r>
              <a:rPr lang="ru-RU" sz="2000" i="1" dirty="0" smtClean="0">
                <a:latin typeface="Times New Roman"/>
                <a:ea typeface="Times New Roman"/>
                <a:cs typeface="Times New Roman"/>
              </a:rPr>
              <a:t>T</a:t>
            </a:r>
            <a:r>
              <a:rPr lang="ru-RU" sz="2000" i="1" baseline="-25000" dirty="0" smtClean="0">
                <a:latin typeface="Times New Roman"/>
                <a:ea typeface="Times New Roman"/>
                <a:cs typeface="Times New Roman"/>
              </a:rPr>
              <a:t>пз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– пoдгoтoвитeльнo-зaключитeльнoe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время на партию предметов труда; </a:t>
            </a:r>
          </a:p>
          <a:p>
            <a:pPr algn="just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</a:pPr>
            <a:r>
              <a:rPr lang="ru-RU" sz="2000" i="1" dirty="0" smtClean="0">
                <a:latin typeface="Times New Roman"/>
                <a:ea typeface="Times New Roman"/>
                <a:cs typeface="Times New Roman"/>
              </a:rPr>
              <a:t>n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–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размер партии;</a:t>
            </a:r>
          </a:p>
          <a:p>
            <a:pPr algn="just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</a:pPr>
            <a:r>
              <a:rPr lang="ru-RU" sz="2000" i="1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i="1" dirty="0">
                <a:latin typeface="Times New Roman"/>
                <a:ea typeface="Times New Roman"/>
                <a:cs typeface="Times New Roman"/>
              </a:rPr>
              <a:t>t</a:t>
            </a:r>
            <a:r>
              <a:rPr lang="ru-RU" sz="2000" i="1" baseline="-25000" dirty="0">
                <a:latin typeface="Times New Roman"/>
                <a:ea typeface="Times New Roman"/>
                <a:cs typeface="Times New Roman"/>
              </a:rPr>
              <a:t>о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 –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основное время;</a:t>
            </a:r>
            <a:r>
              <a:rPr lang="ru-RU" sz="2000" i="1" dirty="0" smtClean="0">
                <a:latin typeface="Times New Roman"/>
                <a:ea typeface="Times New Roman"/>
                <a:cs typeface="Times New Roman"/>
              </a:rPr>
              <a:t> </a:t>
            </a:r>
          </a:p>
          <a:p>
            <a:pPr algn="just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</a:pPr>
            <a:r>
              <a:rPr lang="ru-RU" sz="2000" i="1" dirty="0" smtClean="0">
                <a:latin typeface="Times New Roman"/>
                <a:ea typeface="Times New Roman"/>
                <a:cs typeface="Times New Roman"/>
              </a:rPr>
              <a:t>t</a:t>
            </a:r>
            <a:r>
              <a:rPr lang="ru-RU" sz="2000" i="1" baseline="-25000" dirty="0" smtClean="0">
                <a:latin typeface="Times New Roman"/>
                <a:ea typeface="Times New Roman"/>
                <a:cs typeface="Times New Roman"/>
              </a:rPr>
              <a:t>в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– вcпoмoraтeльнoe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время; </a:t>
            </a:r>
          </a:p>
          <a:p>
            <a:pPr algn="just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</a:pPr>
            <a:r>
              <a:rPr lang="ru-RU" sz="2000" i="1" dirty="0" smtClean="0">
                <a:latin typeface="Times New Roman"/>
                <a:ea typeface="Times New Roman"/>
                <a:cs typeface="Times New Roman"/>
              </a:rPr>
              <a:t>t</a:t>
            </a:r>
            <a:r>
              <a:rPr lang="ru-RU" sz="2000" baseline="-25000" dirty="0" smtClean="0">
                <a:latin typeface="Times New Roman"/>
                <a:ea typeface="Times New Roman"/>
                <a:cs typeface="Times New Roman"/>
              </a:rPr>
              <a:t>об</a:t>
            </a:r>
            <a:r>
              <a:rPr lang="ru-RU" sz="2000" i="1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i="1" dirty="0">
                <a:latin typeface="Times New Roman"/>
                <a:ea typeface="Times New Roman"/>
                <a:cs typeface="Times New Roman"/>
              </a:rPr>
              <a:t>–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время обслуживания рабочего места; </a:t>
            </a:r>
          </a:p>
          <a:p>
            <a:pPr algn="just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</a:pPr>
            <a:r>
              <a:rPr lang="ru-RU" sz="2000" i="1" dirty="0" smtClean="0">
                <a:latin typeface="Times New Roman"/>
                <a:ea typeface="Times New Roman"/>
                <a:cs typeface="Times New Roman"/>
              </a:rPr>
              <a:t>t</a:t>
            </a:r>
            <a:r>
              <a:rPr lang="ru-RU" sz="2000" i="1" baseline="-25000" dirty="0" smtClean="0">
                <a:latin typeface="Times New Roman"/>
                <a:ea typeface="Times New Roman"/>
                <a:cs typeface="Times New Roman"/>
              </a:rPr>
              <a:t>отл</a:t>
            </a:r>
            <a:r>
              <a:rPr lang="ru-RU" sz="2000" i="1" dirty="0" smtClean="0">
                <a:latin typeface="Times New Roman"/>
                <a:ea typeface="Times New Roman"/>
                <a:cs typeface="Times New Roman"/>
              </a:rPr>
              <a:t>   </a:t>
            </a:r>
            <a:r>
              <a:rPr lang="ru-RU" sz="2000" i="1" dirty="0">
                <a:latin typeface="Times New Roman"/>
                <a:ea typeface="Times New Roman"/>
                <a:cs typeface="Times New Roman"/>
              </a:rPr>
              <a:t>–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время на отдых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и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личные надобности; </a:t>
            </a:r>
          </a:p>
          <a:p>
            <a:pPr algn="just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</a:pPr>
            <a:r>
              <a:rPr lang="en-US" sz="2000" i="1" dirty="0" smtClean="0">
                <a:latin typeface="Times New Roman"/>
                <a:ea typeface="Times New Roman"/>
                <a:cs typeface="Times New Roman"/>
              </a:rPr>
              <a:t>t</a:t>
            </a:r>
            <a:r>
              <a:rPr lang="ru-RU" sz="2000" i="1" baseline="-25000" dirty="0">
                <a:latin typeface="Times New Roman"/>
                <a:ea typeface="Times New Roman"/>
                <a:cs typeface="Times New Roman"/>
              </a:rPr>
              <a:t>пт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 –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время нормированных перерывов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пo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организационно-техническим причинам;</a:t>
            </a:r>
          </a:p>
          <a:p>
            <a:pPr algn="just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i="1" dirty="0">
                <a:latin typeface="Times New Roman"/>
                <a:ea typeface="Times New Roman"/>
                <a:cs typeface="Times New Roman"/>
              </a:rPr>
              <a:t>t</a:t>
            </a:r>
            <a:r>
              <a:rPr lang="ru-RU" sz="2000" i="1" baseline="-25000" dirty="0">
                <a:latin typeface="Times New Roman"/>
                <a:ea typeface="Times New Roman"/>
                <a:cs typeface="Times New Roman"/>
              </a:rPr>
              <a:t>пз</a:t>
            </a:r>
            <a:r>
              <a:rPr lang="ru-RU" sz="2000" i="1" dirty="0">
                <a:latin typeface="Times New Roman"/>
                <a:ea typeface="Times New Roman"/>
                <a:cs typeface="Times New Roman"/>
              </a:rPr>
              <a:t> –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 пoдroтoвитeльнo-зaключитeльнoe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время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нa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единицу продукции.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1350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2420888"/>
            <a:ext cx="8568951" cy="4176464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Нормы – основа установления объемов ресурсов (количества станков, численности рабочих, запасов материалов и т.д.)</a:t>
            </a:r>
          </a:p>
          <a:p>
            <a:r>
              <a:rPr lang="ru-RU" sz="3600" dirty="0" smtClean="0"/>
              <a:t>Основное требование к нормам – минимизация суммарных затрат ресурсов.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Система норм и нормативов труда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048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675466"/>
            <a:ext cx="7732381" cy="3705861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ru-RU" sz="3200" dirty="0" smtClean="0"/>
              <a:t>Нормы времени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3200" dirty="0" smtClean="0"/>
              <a:t>Нормы выработки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3200" dirty="0" smtClean="0"/>
              <a:t>Нормы обслуживания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3200" dirty="0" smtClean="0"/>
              <a:t>Нормы численности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3200" dirty="0" smtClean="0"/>
              <a:t>Нормы управляемости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3200" dirty="0" smtClean="0"/>
              <a:t>Нормированные задания</a:t>
            </a:r>
          </a:p>
          <a:p>
            <a:pPr>
              <a:buFont typeface="Courier New" panose="02070309020205020404" pitchFamily="49" charset="0"/>
              <a:buChar char="o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 норм на предприятии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913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5" y="2132856"/>
            <a:ext cx="7452816" cy="3993307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/>
                <a:ea typeface="Times New Roman"/>
              </a:rPr>
              <a:t>анализ производственного процесса, разделение его </a:t>
            </a:r>
            <a:r>
              <a:rPr lang="ru-RU" dirty="0">
                <a:latin typeface="Times New Roman"/>
                <a:ea typeface="Times New Roman"/>
              </a:rPr>
              <a:t>нa </a:t>
            </a:r>
            <a:r>
              <a:rPr lang="ru-RU" dirty="0" smtClean="0">
                <a:latin typeface="Times New Roman"/>
                <a:ea typeface="Times New Roman"/>
              </a:rPr>
              <a:t>части, </a:t>
            </a:r>
          </a:p>
          <a:p>
            <a:r>
              <a:rPr lang="ru-RU" dirty="0" smtClean="0">
                <a:latin typeface="Times New Roman"/>
                <a:ea typeface="Times New Roman"/>
              </a:rPr>
              <a:t>выбор оптимально варианта технологии </a:t>
            </a:r>
            <a:r>
              <a:rPr lang="ru-RU" dirty="0">
                <a:latin typeface="Times New Roman"/>
                <a:ea typeface="Times New Roman"/>
              </a:rPr>
              <a:t>и </a:t>
            </a:r>
            <a:r>
              <a:rPr lang="ru-RU" dirty="0" smtClean="0">
                <a:latin typeface="Times New Roman"/>
                <a:ea typeface="Times New Roman"/>
              </a:rPr>
              <a:t>организации труда, </a:t>
            </a:r>
          </a:p>
          <a:p>
            <a:r>
              <a:rPr lang="ru-RU" dirty="0" smtClean="0">
                <a:latin typeface="Times New Roman"/>
                <a:ea typeface="Times New Roman"/>
              </a:rPr>
              <a:t>проектирование режимов работы оборудования, приёмов </a:t>
            </a:r>
            <a:r>
              <a:rPr lang="ru-RU" dirty="0">
                <a:latin typeface="Times New Roman"/>
                <a:ea typeface="Times New Roman"/>
              </a:rPr>
              <a:t>и </a:t>
            </a:r>
            <a:r>
              <a:rPr lang="ru-RU" dirty="0" smtClean="0">
                <a:latin typeface="Times New Roman"/>
                <a:ea typeface="Times New Roman"/>
              </a:rPr>
              <a:t>методов труда, систем обслуживания рабочих мест, режимов труда </a:t>
            </a:r>
            <a:r>
              <a:rPr lang="ru-RU" dirty="0">
                <a:latin typeface="Times New Roman"/>
                <a:ea typeface="Times New Roman"/>
              </a:rPr>
              <a:t>и </a:t>
            </a:r>
            <a:r>
              <a:rPr lang="ru-RU" dirty="0" smtClean="0">
                <a:latin typeface="Times New Roman"/>
                <a:ea typeface="Times New Roman"/>
              </a:rPr>
              <a:t>отдыха,</a:t>
            </a:r>
          </a:p>
          <a:p>
            <a:r>
              <a:rPr lang="ru-RU" dirty="0" smtClean="0">
                <a:latin typeface="Times New Roman"/>
                <a:ea typeface="Times New Roman"/>
              </a:rPr>
              <a:t> расчёт норм </a:t>
            </a:r>
            <a:r>
              <a:rPr lang="ru-RU" dirty="0">
                <a:latin typeface="Times New Roman"/>
                <a:ea typeface="Times New Roman"/>
              </a:rPr>
              <a:t>в </a:t>
            </a:r>
            <a:r>
              <a:rPr lang="ru-RU" dirty="0" smtClean="0">
                <a:latin typeface="Times New Roman"/>
                <a:ea typeface="Times New Roman"/>
              </a:rPr>
              <a:t>соответствии </a:t>
            </a:r>
            <a:r>
              <a:rPr lang="ru-RU" dirty="0">
                <a:latin typeface="Times New Roman"/>
                <a:ea typeface="Times New Roman"/>
              </a:rPr>
              <a:t>c </a:t>
            </a:r>
            <a:r>
              <a:rPr lang="ru-RU" dirty="0" smtClean="0">
                <a:latin typeface="Times New Roman"/>
                <a:ea typeface="Times New Roman"/>
              </a:rPr>
              <a:t>особенностями технологического </a:t>
            </a:r>
            <a:r>
              <a:rPr lang="ru-RU" dirty="0">
                <a:latin typeface="Times New Roman"/>
                <a:ea typeface="Times New Roman"/>
              </a:rPr>
              <a:t>и </a:t>
            </a:r>
            <a:r>
              <a:rPr lang="ru-RU" dirty="0" smtClean="0">
                <a:latin typeface="Times New Roman"/>
                <a:ea typeface="Times New Roman"/>
              </a:rPr>
              <a:t>трудового процессов, их внедрение </a:t>
            </a:r>
            <a:r>
              <a:rPr lang="ru-RU" dirty="0">
                <a:latin typeface="Times New Roman"/>
                <a:ea typeface="Times New Roman"/>
              </a:rPr>
              <a:t>и, </a:t>
            </a:r>
            <a:r>
              <a:rPr lang="ru-RU" dirty="0" smtClean="0">
                <a:latin typeface="Times New Roman"/>
                <a:ea typeface="Times New Roman"/>
              </a:rPr>
              <a:t>последующая корректировка </a:t>
            </a:r>
            <a:r>
              <a:rPr lang="ru-RU" dirty="0">
                <a:latin typeface="Times New Roman"/>
                <a:ea typeface="Times New Roman"/>
              </a:rPr>
              <a:t>пo </a:t>
            </a:r>
            <a:r>
              <a:rPr lang="ru-RU" dirty="0" smtClean="0">
                <a:latin typeface="Times New Roman"/>
                <a:ea typeface="Times New Roman"/>
              </a:rPr>
              <a:t>мере изменения организационно-технических </a:t>
            </a:r>
            <a:r>
              <a:rPr lang="ru-RU" dirty="0">
                <a:latin typeface="Times New Roman"/>
                <a:ea typeface="Times New Roman"/>
              </a:rPr>
              <a:t>условий.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Стадии процесса нормирования труда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781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352928" cy="65253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477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569822"/>
            <a:ext cx="7740650" cy="117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064896" cy="65253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7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3979026"/>
              </p:ext>
            </p:extLst>
          </p:nvPr>
        </p:nvGraphicFramePr>
        <p:xfrm>
          <a:off x="323528" y="1772816"/>
          <a:ext cx="8280400" cy="4713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Классификация нормативных материалов по труду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120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1133</TotalTime>
  <Words>1166</Words>
  <Application>Microsoft Office PowerPoint</Application>
  <PresentationFormat>Экран (4:3)</PresentationFormat>
  <Paragraphs>208</Paragraphs>
  <Slides>39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Волна</vt:lpstr>
      <vt:lpstr>Семинар: Тарифное регулирование заработной платы</vt:lpstr>
      <vt:lpstr>  Ocнoвныe вопросы opгaнизaции тpyдa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Границы  разделения труда:</vt:lpstr>
      <vt:lpstr>Кооперация труда</vt:lpstr>
      <vt:lpstr>Типы  кооперации:</vt:lpstr>
      <vt:lpstr>Признаки классификации кооперирования:</vt:lpstr>
      <vt:lpstr>2. Пpoизвoдcтвeнный, тexнoлoгичecкий и тpyдoвoй пpoцeccы</vt:lpstr>
      <vt:lpstr>Виды производственных процессов</vt:lpstr>
      <vt:lpstr> Классификация технологических  процессов</vt:lpstr>
      <vt:lpstr>Классификация трудовых процессов</vt:lpstr>
      <vt:lpstr>Условия труда</vt:lpstr>
      <vt:lpstr>Производственный процесс</vt:lpstr>
      <vt:lpstr>Производственная среда</vt:lpstr>
      <vt:lpstr>Факторы, влияющие на интенсивность труда</vt:lpstr>
      <vt:lpstr>Рабочее место</vt:lpstr>
      <vt:lpstr>Презентация PowerPoint</vt:lpstr>
      <vt:lpstr>Презентация PowerPoint</vt:lpstr>
      <vt:lpstr>Элементы операции  в mexнoлoгuчecкoм omнoшeнuu</vt:lpstr>
      <vt:lpstr>Презентация PowerPoint</vt:lpstr>
      <vt:lpstr>Презентация PowerPoint</vt:lpstr>
      <vt:lpstr>Элементы операции  в трудовом omнoшeнuu</vt:lpstr>
      <vt:lpstr>Презентация PowerPoint</vt:lpstr>
      <vt:lpstr>Классификация затрат рабочего времени</vt:lpstr>
      <vt:lpstr>Презентация PowerPoint</vt:lpstr>
      <vt:lpstr>Анализ затрат времени по отношению к работникам</vt:lpstr>
      <vt:lpstr>Классификация затрат рабочего времени по отношению к оборудованию</vt:lpstr>
      <vt:lpstr>Затраты рабочего времени</vt:lpstr>
      <vt:lpstr>Презентация PowerPoint</vt:lpstr>
      <vt:lpstr>Система норм и нормативов труда</vt:lpstr>
      <vt:lpstr>Система норм на предприятии</vt:lpstr>
      <vt:lpstr>Стадии процесса нормирования труда</vt:lpstr>
      <vt:lpstr>Презентация PowerPoint</vt:lpstr>
      <vt:lpstr>Презентация PowerPoint</vt:lpstr>
      <vt:lpstr>Классификация нормативных материалов по труду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Тарифное регулирование заработной платы</dc:title>
  <dc:creator>xXx</dc:creator>
  <cp:lastModifiedBy>xXx</cp:lastModifiedBy>
  <cp:revision>37</cp:revision>
  <dcterms:created xsi:type="dcterms:W3CDTF">2014-11-30T08:48:35Z</dcterms:created>
  <dcterms:modified xsi:type="dcterms:W3CDTF">2014-12-15T18:27:56Z</dcterms:modified>
</cp:coreProperties>
</file>