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3687B4-1D1F-48CD-8F71-18BC576BF4AC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A6DA6E63-FC2B-4C9E-A214-7A5918C8CA84}">
      <dgm:prSet phldrT="[Текст]"/>
      <dgm:spPr/>
      <dgm:t>
        <a:bodyPr/>
        <a:lstStyle/>
        <a:p>
          <a:r>
            <a:rPr lang="ru-RU" dirty="0" smtClean="0"/>
            <a:t>Стимулирующая </a:t>
          </a:r>
        </a:p>
        <a:p>
          <a:r>
            <a:rPr lang="ru-RU" dirty="0" smtClean="0"/>
            <a:t>Функция</a:t>
          </a:r>
        </a:p>
        <a:p>
          <a:r>
            <a:rPr lang="ru-RU" dirty="0" smtClean="0"/>
            <a:t>заработной платы</a:t>
          </a:r>
          <a:endParaRPr lang="ru-RU" dirty="0"/>
        </a:p>
      </dgm:t>
    </dgm:pt>
    <dgm:pt modelId="{80650B7B-26EB-4F7C-9CCF-1CE5F2640003}" type="parTrans" cxnId="{ED3DDC1E-F21F-4A07-BF46-F5E9D6BBC068}">
      <dgm:prSet/>
      <dgm:spPr/>
      <dgm:t>
        <a:bodyPr/>
        <a:lstStyle/>
        <a:p>
          <a:endParaRPr lang="ru-RU"/>
        </a:p>
      </dgm:t>
    </dgm:pt>
    <dgm:pt modelId="{65237519-0EB7-43C8-8E5C-88AB918BC12C}" type="sibTrans" cxnId="{ED3DDC1E-F21F-4A07-BF46-F5E9D6BBC068}">
      <dgm:prSet/>
      <dgm:spPr/>
      <dgm:t>
        <a:bodyPr/>
        <a:lstStyle/>
        <a:p>
          <a:endParaRPr lang="ru-RU"/>
        </a:p>
      </dgm:t>
    </dgm:pt>
    <dgm:pt modelId="{E4F8F4C6-3719-4F34-A827-9BB6BE2E459C}">
      <dgm:prSet phldrT="[Текст]"/>
      <dgm:spPr/>
      <dgm:t>
        <a:bodyPr/>
        <a:lstStyle/>
        <a:p>
          <a:r>
            <a:rPr lang="ru-RU" dirty="0" smtClean="0"/>
            <a:t>Стимулирующая роль </a:t>
          </a:r>
        </a:p>
        <a:p>
          <a:r>
            <a:rPr lang="ru-RU" dirty="0" smtClean="0"/>
            <a:t>заработной платы</a:t>
          </a:r>
          <a:endParaRPr lang="ru-RU" dirty="0"/>
        </a:p>
      </dgm:t>
    </dgm:pt>
    <dgm:pt modelId="{4C61C737-0C96-42DA-B533-9BBF003AD170}" type="parTrans" cxnId="{E1E31571-D019-4A4A-8E65-29D0F477A00F}">
      <dgm:prSet/>
      <dgm:spPr/>
      <dgm:t>
        <a:bodyPr/>
        <a:lstStyle/>
        <a:p>
          <a:endParaRPr lang="ru-RU"/>
        </a:p>
      </dgm:t>
    </dgm:pt>
    <dgm:pt modelId="{15177D99-7634-4885-901E-0B6C64557820}" type="sibTrans" cxnId="{E1E31571-D019-4A4A-8E65-29D0F477A00F}">
      <dgm:prSet/>
      <dgm:spPr/>
      <dgm:t>
        <a:bodyPr/>
        <a:lstStyle/>
        <a:p>
          <a:endParaRPr lang="ru-RU"/>
        </a:p>
      </dgm:t>
    </dgm:pt>
    <dgm:pt modelId="{4C0F576C-FCFD-4CE5-8A3E-B501DE00B288}" type="pres">
      <dgm:prSet presAssocID="{5D3687B4-1D1F-48CD-8F71-18BC576BF4AC}" presName="linearFlow" presStyleCnt="0">
        <dgm:presLayoutVars>
          <dgm:dir/>
          <dgm:resizeHandles val="exact"/>
        </dgm:presLayoutVars>
      </dgm:prSet>
      <dgm:spPr/>
    </dgm:pt>
    <dgm:pt modelId="{F14692CD-23B6-404C-BFEE-2B6AAD2AB2B3}" type="pres">
      <dgm:prSet presAssocID="{A6DA6E63-FC2B-4C9E-A214-7A5918C8CA8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44816E-FBC6-4349-94E7-399D34B35BE5}" type="pres">
      <dgm:prSet presAssocID="{65237519-0EB7-43C8-8E5C-88AB918BC12C}" presName="spacerL" presStyleCnt="0"/>
      <dgm:spPr/>
    </dgm:pt>
    <dgm:pt modelId="{3661FEEE-8366-44CC-9C75-64F363880E07}" type="pres">
      <dgm:prSet presAssocID="{65237519-0EB7-43C8-8E5C-88AB918BC12C}" presName="sibTrans" presStyleLbl="sibTrans2D1" presStyleIdx="0" presStyleCnt="1"/>
      <dgm:spPr/>
    </dgm:pt>
    <dgm:pt modelId="{FCEF0F71-C650-4340-8558-C68D17543D5A}" type="pres">
      <dgm:prSet presAssocID="{65237519-0EB7-43C8-8E5C-88AB918BC12C}" presName="spacerR" presStyleCnt="0"/>
      <dgm:spPr/>
    </dgm:pt>
    <dgm:pt modelId="{81272410-0D4B-4F6D-9E54-6513F55EFC12}" type="pres">
      <dgm:prSet presAssocID="{E4F8F4C6-3719-4F34-A827-9BB6BE2E459C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6A797A-BBD2-44F3-BC85-E1308C78BC2E}" type="presOf" srcId="{5D3687B4-1D1F-48CD-8F71-18BC576BF4AC}" destId="{4C0F576C-FCFD-4CE5-8A3E-B501DE00B288}" srcOrd="0" destOrd="0" presId="urn:microsoft.com/office/officeart/2005/8/layout/equation1"/>
    <dgm:cxn modelId="{ED3DDC1E-F21F-4A07-BF46-F5E9D6BBC068}" srcId="{5D3687B4-1D1F-48CD-8F71-18BC576BF4AC}" destId="{A6DA6E63-FC2B-4C9E-A214-7A5918C8CA84}" srcOrd="0" destOrd="0" parTransId="{80650B7B-26EB-4F7C-9CCF-1CE5F2640003}" sibTransId="{65237519-0EB7-43C8-8E5C-88AB918BC12C}"/>
    <dgm:cxn modelId="{ADCD9C36-8085-4C23-99B0-AFD5476F6EE9}" type="presOf" srcId="{E4F8F4C6-3719-4F34-A827-9BB6BE2E459C}" destId="{81272410-0D4B-4F6D-9E54-6513F55EFC12}" srcOrd="0" destOrd="0" presId="urn:microsoft.com/office/officeart/2005/8/layout/equation1"/>
    <dgm:cxn modelId="{E1E31571-D019-4A4A-8E65-29D0F477A00F}" srcId="{5D3687B4-1D1F-48CD-8F71-18BC576BF4AC}" destId="{E4F8F4C6-3719-4F34-A827-9BB6BE2E459C}" srcOrd="1" destOrd="0" parTransId="{4C61C737-0C96-42DA-B533-9BBF003AD170}" sibTransId="{15177D99-7634-4885-901E-0B6C64557820}"/>
    <dgm:cxn modelId="{6791EB3B-4E20-42CB-9B9D-45F6235E4DD2}" type="presOf" srcId="{A6DA6E63-FC2B-4C9E-A214-7A5918C8CA84}" destId="{F14692CD-23B6-404C-BFEE-2B6AAD2AB2B3}" srcOrd="0" destOrd="0" presId="urn:microsoft.com/office/officeart/2005/8/layout/equation1"/>
    <dgm:cxn modelId="{D10B7E52-FEBB-407E-AC4C-642902E82C80}" type="presOf" srcId="{65237519-0EB7-43C8-8E5C-88AB918BC12C}" destId="{3661FEEE-8366-44CC-9C75-64F363880E07}" srcOrd="0" destOrd="0" presId="urn:microsoft.com/office/officeart/2005/8/layout/equation1"/>
    <dgm:cxn modelId="{BE753C16-D897-4D60-A4EA-92C7B38D5286}" type="presParOf" srcId="{4C0F576C-FCFD-4CE5-8A3E-B501DE00B288}" destId="{F14692CD-23B6-404C-BFEE-2B6AAD2AB2B3}" srcOrd="0" destOrd="0" presId="urn:microsoft.com/office/officeart/2005/8/layout/equation1"/>
    <dgm:cxn modelId="{48015B18-A253-4412-8217-93BCC47542DE}" type="presParOf" srcId="{4C0F576C-FCFD-4CE5-8A3E-B501DE00B288}" destId="{AE44816E-FBC6-4349-94E7-399D34B35BE5}" srcOrd="1" destOrd="0" presId="urn:microsoft.com/office/officeart/2005/8/layout/equation1"/>
    <dgm:cxn modelId="{10F85627-69C6-4519-80CD-EF4DB1E6728D}" type="presParOf" srcId="{4C0F576C-FCFD-4CE5-8A3E-B501DE00B288}" destId="{3661FEEE-8366-44CC-9C75-64F363880E07}" srcOrd="2" destOrd="0" presId="urn:microsoft.com/office/officeart/2005/8/layout/equation1"/>
    <dgm:cxn modelId="{60A94B62-CF35-40E8-852A-AA1861704806}" type="presParOf" srcId="{4C0F576C-FCFD-4CE5-8A3E-B501DE00B288}" destId="{FCEF0F71-C650-4340-8558-C68D17543D5A}" srcOrd="3" destOrd="0" presId="urn:microsoft.com/office/officeart/2005/8/layout/equation1"/>
    <dgm:cxn modelId="{4E58E64B-103A-4E97-BF1B-9194E2037734}" type="presParOf" srcId="{4C0F576C-FCFD-4CE5-8A3E-B501DE00B288}" destId="{81272410-0D4B-4F6D-9E54-6513F55EFC12}" srcOrd="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03F72E-7BE7-49C9-9EF2-E5C09B92118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CDF4F6-73EC-4A21-A6F6-CF8019ECC41D}">
      <dgm:prSet phldrT="[Текст]"/>
      <dgm:spPr/>
      <dgm:t>
        <a:bodyPr/>
        <a:lstStyle/>
        <a:p>
          <a:r>
            <a:rPr lang="ru-RU" dirty="0" smtClean="0"/>
            <a:t>Внутренние </a:t>
          </a:r>
          <a:endParaRPr lang="ru-RU" dirty="0"/>
        </a:p>
      </dgm:t>
    </dgm:pt>
    <dgm:pt modelId="{B5E8850F-EBCE-4E19-BF73-7FB5F4F495F3}" type="parTrans" cxnId="{FB44225F-5ED2-4F67-8EF3-96D7884A6B79}">
      <dgm:prSet/>
      <dgm:spPr/>
      <dgm:t>
        <a:bodyPr/>
        <a:lstStyle/>
        <a:p>
          <a:endParaRPr lang="ru-RU"/>
        </a:p>
      </dgm:t>
    </dgm:pt>
    <dgm:pt modelId="{194B1D03-F10A-4145-93D9-DDCEC7E53A1B}" type="sibTrans" cxnId="{FB44225F-5ED2-4F67-8EF3-96D7884A6B79}">
      <dgm:prSet/>
      <dgm:spPr/>
      <dgm:t>
        <a:bodyPr/>
        <a:lstStyle/>
        <a:p>
          <a:endParaRPr lang="ru-RU"/>
        </a:p>
      </dgm:t>
    </dgm:pt>
    <dgm:pt modelId="{211084AE-4636-41B9-86D3-D9F96B776A73}">
      <dgm:prSet phldrT="[Текст]"/>
      <dgm:spPr/>
      <dgm:t>
        <a:bodyPr/>
        <a:lstStyle/>
        <a:p>
          <a:r>
            <a:rPr lang="ru-RU" dirty="0" smtClean="0"/>
            <a:t>Построение з/платы</a:t>
          </a:r>
          <a:endParaRPr lang="ru-RU" dirty="0"/>
        </a:p>
      </dgm:t>
    </dgm:pt>
    <dgm:pt modelId="{2AD567EF-C2F1-4CBE-9A0D-4E5515AD6538}" type="parTrans" cxnId="{8F42431C-73B6-42BE-9FDE-D15D3141CE36}">
      <dgm:prSet/>
      <dgm:spPr/>
      <dgm:t>
        <a:bodyPr/>
        <a:lstStyle/>
        <a:p>
          <a:endParaRPr lang="ru-RU"/>
        </a:p>
      </dgm:t>
    </dgm:pt>
    <dgm:pt modelId="{361C9227-56C4-4251-B7FE-96DD5D2264BE}" type="sibTrans" cxnId="{8F42431C-73B6-42BE-9FDE-D15D3141CE36}">
      <dgm:prSet/>
      <dgm:spPr/>
      <dgm:t>
        <a:bodyPr/>
        <a:lstStyle/>
        <a:p>
          <a:endParaRPr lang="ru-RU"/>
        </a:p>
      </dgm:t>
    </dgm:pt>
    <dgm:pt modelId="{0C59C7D0-8829-4D2A-AD26-E83C4D451977}">
      <dgm:prSet phldrT="[Текст]"/>
      <dgm:spPr/>
      <dgm:t>
        <a:bodyPr/>
        <a:lstStyle/>
        <a:p>
          <a:r>
            <a:rPr lang="ru-RU" dirty="0" smtClean="0"/>
            <a:t>Внешние </a:t>
          </a:r>
          <a:endParaRPr lang="ru-RU" dirty="0"/>
        </a:p>
      </dgm:t>
    </dgm:pt>
    <dgm:pt modelId="{35DF09C5-B1E4-43C3-84DF-301E8D1F87CA}" type="parTrans" cxnId="{A1D053A7-5BFB-4063-BCEB-191A7B4F9161}">
      <dgm:prSet/>
      <dgm:spPr/>
      <dgm:t>
        <a:bodyPr/>
        <a:lstStyle/>
        <a:p>
          <a:endParaRPr lang="ru-RU"/>
        </a:p>
      </dgm:t>
    </dgm:pt>
    <dgm:pt modelId="{56ED4A14-148A-4A43-8C81-7925D81A536F}" type="sibTrans" cxnId="{A1D053A7-5BFB-4063-BCEB-191A7B4F9161}">
      <dgm:prSet/>
      <dgm:spPr/>
      <dgm:t>
        <a:bodyPr/>
        <a:lstStyle/>
        <a:p>
          <a:endParaRPr lang="ru-RU"/>
        </a:p>
      </dgm:t>
    </dgm:pt>
    <dgm:pt modelId="{052F59A0-FEF4-471B-9984-EAFF389E5757}">
      <dgm:prSet phldrT="[Текст]"/>
      <dgm:spPr/>
      <dgm:t>
        <a:bodyPr/>
        <a:lstStyle/>
        <a:p>
          <a:r>
            <a:rPr lang="ru-RU" dirty="0" smtClean="0"/>
            <a:t>Преобразование системы управления</a:t>
          </a:r>
          <a:endParaRPr lang="ru-RU" dirty="0"/>
        </a:p>
      </dgm:t>
    </dgm:pt>
    <dgm:pt modelId="{997324D1-EC15-40E8-881A-DFE37723F212}" type="parTrans" cxnId="{0863DA52-E6CA-40FD-BBE0-D1EA3E8F9C58}">
      <dgm:prSet/>
      <dgm:spPr/>
      <dgm:t>
        <a:bodyPr/>
        <a:lstStyle/>
        <a:p>
          <a:endParaRPr lang="ru-RU"/>
        </a:p>
      </dgm:t>
    </dgm:pt>
    <dgm:pt modelId="{D8296F7C-6296-4253-8C56-7E15925827D2}" type="sibTrans" cxnId="{0863DA52-E6CA-40FD-BBE0-D1EA3E8F9C58}">
      <dgm:prSet/>
      <dgm:spPr/>
      <dgm:t>
        <a:bodyPr/>
        <a:lstStyle/>
        <a:p>
          <a:endParaRPr lang="ru-RU"/>
        </a:p>
      </dgm:t>
    </dgm:pt>
    <dgm:pt modelId="{DDF94CEA-C800-401A-B660-D5B29EE2BB44}">
      <dgm:prSet phldrT="[Текст]"/>
      <dgm:spPr/>
      <dgm:t>
        <a:bodyPr/>
        <a:lstStyle/>
        <a:p>
          <a:r>
            <a:rPr lang="ru-RU" dirty="0" smtClean="0"/>
            <a:t>Факторы</a:t>
          </a:r>
          <a:endParaRPr lang="ru-RU" dirty="0"/>
        </a:p>
      </dgm:t>
    </dgm:pt>
    <dgm:pt modelId="{3F39DCF4-B01F-4F13-90DF-1921B9667622}" type="sibTrans" cxnId="{674AFC8C-613B-4DA0-9AC1-CFABDC634208}">
      <dgm:prSet/>
      <dgm:spPr/>
      <dgm:t>
        <a:bodyPr/>
        <a:lstStyle/>
        <a:p>
          <a:endParaRPr lang="ru-RU"/>
        </a:p>
      </dgm:t>
    </dgm:pt>
    <dgm:pt modelId="{CB1D750F-DEC9-4317-9197-6B22DC31E5D9}" type="parTrans" cxnId="{674AFC8C-613B-4DA0-9AC1-CFABDC634208}">
      <dgm:prSet/>
      <dgm:spPr/>
      <dgm:t>
        <a:bodyPr/>
        <a:lstStyle/>
        <a:p>
          <a:endParaRPr lang="ru-RU"/>
        </a:p>
      </dgm:t>
    </dgm:pt>
    <dgm:pt modelId="{580C5EC8-73E6-4FD2-9053-00E4AA62CC07}">
      <dgm:prSet/>
      <dgm:spPr/>
      <dgm:t>
        <a:bodyPr/>
        <a:lstStyle/>
        <a:p>
          <a:r>
            <a:rPr lang="ru-RU" dirty="0" smtClean="0"/>
            <a:t>Обеспечение  взаимосвязи количества и качества труда с размерами его оплаты</a:t>
          </a:r>
          <a:endParaRPr lang="ru-RU" dirty="0"/>
        </a:p>
      </dgm:t>
    </dgm:pt>
    <dgm:pt modelId="{204B01AF-1944-45E2-8E63-69C998BC3D33}" type="parTrans" cxnId="{EE211E22-C956-4A26-AC39-5B72D8C17CF6}">
      <dgm:prSet/>
      <dgm:spPr/>
      <dgm:t>
        <a:bodyPr/>
        <a:lstStyle/>
        <a:p>
          <a:endParaRPr lang="ru-RU"/>
        </a:p>
      </dgm:t>
    </dgm:pt>
    <dgm:pt modelId="{8C3EB6B4-5158-491D-9EAF-8D40892F47FC}" type="sibTrans" cxnId="{EE211E22-C956-4A26-AC39-5B72D8C17CF6}">
      <dgm:prSet/>
      <dgm:spPr/>
      <dgm:t>
        <a:bodyPr/>
        <a:lstStyle/>
        <a:p>
          <a:endParaRPr lang="ru-RU"/>
        </a:p>
      </dgm:t>
    </dgm:pt>
    <dgm:pt modelId="{A43EFB33-A287-48A7-B8F8-ED5F699FB48A}">
      <dgm:prSet/>
      <dgm:spPr/>
      <dgm:t>
        <a:bodyPr/>
        <a:lstStyle/>
        <a:p>
          <a:r>
            <a:rPr lang="ru-RU" dirty="0" smtClean="0"/>
            <a:t>Нормирование труда</a:t>
          </a:r>
          <a:endParaRPr lang="ru-RU" dirty="0"/>
        </a:p>
      </dgm:t>
    </dgm:pt>
    <dgm:pt modelId="{232900E0-17D8-4659-A668-1CE79D442220}" type="parTrans" cxnId="{018E1237-1616-440E-B2C1-4934E5E9554A}">
      <dgm:prSet/>
      <dgm:spPr/>
      <dgm:t>
        <a:bodyPr/>
        <a:lstStyle/>
        <a:p>
          <a:endParaRPr lang="ru-RU"/>
        </a:p>
      </dgm:t>
    </dgm:pt>
    <dgm:pt modelId="{00C18D46-45FF-4BC4-9C31-EE8721C14A0A}" type="sibTrans" cxnId="{018E1237-1616-440E-B2C1-4934E5E9554A}">
      <dgm:prSet/>
      <dgm:spPr/>
      <dgm:t>
        <a:bodyPr/>
        <a:lstStyle/>
        <a:p>
          <a:endParaRPr lang="ru-RU"/>
        </a:p>
      </dgm:t>
    </dgm:pt>
    <dgm:pt modelId="{1A4FF836-F10A-4FE1-9FC0-DC4A5DD2C828}">
      <dgm:prSet/>
      <dgm:spPr/>
      <dgm:t>
        <a:bodyPr/>
        <a:lstStyle/>
        <a:p>
          <a:r>
            <a:rPr lang="ru-RU" dirty="0" smtClean="0"/>
            <a:t>Дополнительные выплаты</a:t>
          </a:r>
          <a:endParaRPr lang="ru-RU" dirty="0"/>
        </a:p>
      </dgm:t>
    </dgm:pt>
    <dgm:pt modelId="{7F3E249B-D0B2-4067-9354-6A2B0044A5E0}" type="parTrans" cxnId="{56D7B1A2-6DC7-46BC-8474-255BC8BB5063}">
      <dgm:prSet/>
      <dgm:spPr/>
      <dgm:t>
        <a:bodyPr/>
        <a:lstStyle/>
        <a:p>
          <a:endParaRPr lang="ru-RU"/>
        </a:p>
      </dgm:t>
    </dgm:pt>
    <dgm:pt modelId="{F4009B20-B83F-4393-A27A-DCA14AAF4A3A}" type="sibTrans" cxnId="{56D7B1A2-6DC7-46BC-8474-255BC8BB5063}">
      <dgm:prSet/>
      <dgm:spPr/>
      <dgm:t>
        <a:bodyPr/>
        <a:lstStyle/>
        <a:p>
          <a:endParaRPr lang="ru-RU"/>
        </a:p>
      </dgm:t>
    </dgm:pt>
    <dgm:pt modelId="{EE2040CF-CD66-4275-8B68-8EC03AA735F8}">
      <dgm:prSet/>
      <dgm:spPr/>
      <dgm:t>
        <a:bodyPr/>
        <a:lstStyle/>
        <a:p>
          <a:r>
            <a:rPr lang="ru-RU" dirty="0" smtClean="0"/>
            <a:t>Соответствие спроса и предложения на товары</a:t>
          </a:r>
          <a:endParaRPr lang="ru-RU" dirty="0"/>
        </a:p>
      </dgm:t>
    </dgm:pt>
    <dgm:pt modelId="{BADDCCBC-F8E6-4853-88EA-F11513EF2270}" type="parTrans" cxnId="{A61B29FC-9D3C-48C0-832C-EFE02B94A3A1}">
      <dgm:prSet/>
      <dgm:spPr/>
      <dgm:t>
        <a:bodyPr/>
        <a:lstStyle/>
        <a:p>
          <a:endParaRPr lang="ru-RU"/>
        </a:p>
      </dgm:t>
    </dgm:pt>
    <dgm:pt modelId="{4480F634-6646-4ACC-841F-9BCE98DD86A5}" type="sibTrans" cxnId="{A61B29FC-9D3C-48C0-832C-EFE02B94A3A1}">
      <dgm:prSet/>
      <dgm:spPr/>
      <dgm:t>
        <a:bodyPr/>
        <a:lstStyle/>
        <a:p>
          <a:endParaRPr lang="ru-RU"/>
        </a:p>
      </dgm:t>
    </dgm:pt>
    <dgm:pt modelId="{400FB62C-E461-460C-B5A4-1CAC5DD33A5C}">
      <dgm:prSet/>
      <dgm:spPr/>
      <dgm:t>
        <a:bodyPr/>
        <a:lstStyle/>
        <a:p>
          <a:r>
            <a:rPr lang="ru-RU" dirty="0" smtClean="0"/>
            <a:t>Правовые основы и нормы хозяйствования</a:t>
          </a:r>
          <a:endParaRPr lang="ru-RU" dirty="0"/>
        </a:p>
      </dgm:t>
    </dgm:pt>
    <dgm:pt modelId="{AF854635-B1D2-4685-BC6E-B809AB2DAA1D}" type="parTrans" cxnId="{F50695DF-CCB1-49F8-B7D0-89AF4EE097A6}">
      <dgm:prSet/>
      <dgm:spPr/>
      <dgm:t>
        <a:bodyPr/>
        <a:lstStyle/>
        <a:p>
          <a:endParaRPr lang="ru-RU"/>
        </a:p>
      </dgm:t>
    </dgm:pt>
    <dgm:pt modelId="{50B19290-DA4E-4844-B74C-03D1FF8635DA}" type="sibTrans" cxnId="{F50695DF-CCB1-49F8-B7D0-89AF4EE097A6}">
      <dgm:prSet/>
      <dgm:spPr/>
      <dgm:t>
        <a:bodyPr/>
        <a:lstStyle/>
        <a:p>
          <a:endParaRPr lang="ru-RU"/>
        </a:p>
      </dgm:t>
    </dgm:pt>
    <dgm:pt modelId="{19B81778-FA49-47CB-B099-E091FD306A96}" type="pres">
      <dgm:prSet presAssocID="{1403F72E-7BE7-49C9-9EF2-E5C09B92118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B04EAC4-4D40-416E-ACEB-F8C9520AEA96}" type="pres">
      <dgm:prSet presAssocID="{DDF94CEA-C800-401A-B660-D5B29EE2BB44}" presName="hierRoot1" presStyleCnt="0"/>
      <dgm:spPr/>
    </dgm:pt>
    <dgm:pt modelId="{1BFBC7E4-D3BF-4A0C-9947-0347A19F4E3E}" type="pres">
      <dgm:prSet presAssocID="{DDF94CEA-C800-401A-B660-D5B29EE2BB44}" presName="composite" presStyleCnt="0"/>
      <dgm:spPr/>
    </dgm:pt>
    <dgm:pt modelId="{5698B768-7C02-48B2-AC0F-7BFD324870A4}" type="pres">
      <dgm:prSet presAssocID="{DDF94CEA-C800-401A-B660-D5B29EE2BB44}" presName="background" presStyleLbl="node0" presStyleIdx="0" presStyleCnt="1"/>
      <dgm:spPr/>
    </dgm:pt>
    <dgm:pt modelId="{28684B96-2915-4203-AFB2-035DDB74A58C}" type="pres">
      <dgm:prSet presAssocID="{DDF94CEA-C800-401A-B660-D5B29EE2BB44}" presName="text" presStyleLbl="fgAcc0" presStyleIdx="0" presStyleCnt="1" custScaleY="33147" custLinFactNeighborX="3039" custLinFactNeighborY="-167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04B75A-27E0-42AA-B09E-95BD271F936E}" type="pres">
      <dgm:prSet presAssocID="{DDF94CEA-C800-401A-B660-D5B29EE2BB44}" presName="hierChild2" presStyleCnt="0"/>
      <dgm:spPr/>
    </dgm:pt>
    <dgm:pt modelId="{F1108984-C8E9-472F-B614-AE21AA88718E}" type="pres">
      <dgm:prSet presAssocID="{B5E8850F-EBCE-4E19-BF73-7FB5F4F495F3}" presName="Name10" presStyleLbl="parChTrans1D2" presStyleIdx="0" presStyleCnt="2"/>
      <dgm:spPr/>
    </dgm:pt>
    <dgm:pt modelId="{C537FD16-9D63-4332-B34E-A0FE7BDD82B1}" type="pres">
      <dgm:prSet presAssocID="{DDCDF4F6-73EC-4A21-A6F6-CF8019ECC41D}" presName="hierRoot2" presStyleCnt="0"/>
      <dgm:spPr/>
    </dgm:pt>
    <dgm:pt modelId="{F1B0BDC9-FDB3-497D-A980-DDD8D056C91E}" type="pres">
      <dgm:prSet presAssocID="{DDCDF4F6-73EC-4A21-A6F6-CF8019ECC41D}" presName="composite2" presStyleCnt="0"/>
      <dgm:spPr/>
    </dgm:pt>
    <dgm:pt modelId="{5A4A21A1-ED53-4448-BA73-C2B1CECDF248}" type="pres">
      <dgm:prSet presAssocID="{DDCDF4F6-73EC-4A21-A6F6-CF8019ECC41D}" presName="background2" presStyleLbl="node2" presStyleIdx="0" presStyleCnt="2"/>
      <dgm:spPr/>
    </dgm:pt>
    <dgm:pt modelId="{1FA05783-5230-48E8-99D8-6B917B33FA9F}" type="pres">
      <dgm:prSet presAssocID="{DDCDF4F6-73EC-4A21-A6F6-CF8019ECC41D}" presName="text2" presStyleLbl="fgAcc2" presStyleIdx="0" presStyleCnt="2" custScaleX="190041" custScaleY="41172">
        <dgm:presLayoutVars>
          <dgm:chPref val="3"/>
        </dgm:presLayoutVars>
      </dgm:prSet>
      <dgm:spPr/>
    </dgm:pt>
    <dgm:pt modelId="{C62758F0-E79E-4193-AB8B-D30F10E462A3}" type="pres">
      <dgm:prSet presAssocID="{DDCDF4F6-73EC-4A21-A6F6-CF8019ECC41D}" presName="hierChild3" presStyleCnt="0"/>
      <dgm:spPr/>
    </dgm:pt>
    <dgm:pt modelId="{4C82069A-7101-435A-BF8B-D54D5CFA938A}" type="pres">
      <dgm:prSet presAssocID="{2AD567EF-C2F1-4CBE-9A0D-4E5515AD6538}" presName="Name17" presStyleLbl="parChTrans1D3" presStyleIdx="0" presStyleCnt="2"/>
      <dgm:spPr/>
    </dgm:pt>
    <dgm:pt modelId="{D743C306-1A6B-44E9-8210-8D1664D59AA1}" type="pres">
      <dgm:prSet presAssocID="{211084AE-4636-41B9-86D3-D9F96B776A73}" presName="hierRoot3" presStyleCnt="0"/>
      <dgm:spPr/>
    </dgm:pt>
    <dgm:pt modelId="{1626F408-701D-4C79-A564-C1C5178BEAF8}" type="pres">
      <dgm:prSet presAssocID="{211084AE-4636-41B9-86D3-D9F96B776A73}" presName="composite3" presStyleCnt="0"/>
      <dgm:spPr/>
    </dgm:pt>
    <dgm:pt modelId="{20482125-D74B-4DB7-8E88-D8D2888E36F5}" type="pres">
      <dgm:prSet presAssocID="{211084AE-4636-41B9-86D3-D9F96B776A73}" presName="background3" presStyleLbl="node3" presStyleIdx="0" presStyleCnt="2"/>
      <dgm:spPr/>
    </dgm:pt>
    <dgm:pt modelId="{76113EB1-1C97-417B-BA09-CC709090DCA3}" type="pres">
      <dgm:prSet presAssocID="{211084AE-4636-41B9-86D3-D9F96B776A73}" presName="text3" presStyleLbl="fgAcc3" presStyleIdx="0" presStyleCnt="2" custScaleX="169959" custScaleY="48614" custLinFactNeighborX="308" custLinFactNeighborY="-152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98F879-45D2-4B9E-BF7E-43B19DD382C3}" type="pres">
      <dgm:prSet presAssocID="{211084AE-4636-41B9-86D3-D9F96B776A73}" presName="hierChild4" presStyleCnt="0"/>
      <dgm:spPr/>
    </dgm:pt>
    <dgm:pt modelId="{641C3741-1366-47FE-8080-A3E5FEF3B56E}" type="pres">
      <dgm:prSet presAssocID="{204B01AF-1944-45E2-8E63-69C998BC3D33}" presName="Name23" presStyleLbl="parChTrans1D4" presStyleIdx="0" presStyleCnt="5"/>
      <dgm:spPr/>
    </dgm:pt>
    <dgm:pt modelId="{584F739D-AC43-4393-9F2C-FF89D1F4470F}" type="pres">
      <dgm:prSet presAssocID="{580C5EC8-73E6-4FD2-9053-00E4AA62CC07}" presName="hierRoot4" presStyleCnt="0"/>
      <dgm:spPr/>
    </dgm:pt>
    <dgm:pt modelId="{A1350128-A9D4-40C0-BF6B-11AF0E81838E}" type="pres">
      <dgm:prSet presAssocID="{580C5EC8-73E6-4FD2-9053-00E4AA62CC07}" presName="composite4" presStyleCnt="0"/>
      <dgm:spPr/>
    </dgm:pt>
    <dgm:pt modelId="{8CA2FB07-4A31-47C8-A30A-7D4A2DBD3DC6}" type="pres">
      <dgm:prSet presAssocID="{580C5EC8-73E6-4FD2-9053-00E4AA62CC07}" presName="background4" presStyleLbl="node4" presStyleIdx="0" presStyleCnt="5"/>
      <dgm:spPr/>
    </dgm:pt>
    <dgm:pt modelId="{F2268BB1-D2E7-41E5-B286-7430A6F6C7D3}" type="pres">
      <dgm:prSet presAssocID="{580C5EC8-73E6-4FD2-9053-00E4AA62CC07}" presName="text4" presStyleLbl="fgAcc4" presStyleIdx="0" presStyleCnt="5" custScaleX="166441" custScaleY="78015" custLinFactNeighborX="-1451" custLinFactNeighborY="-35865">
        <dgm:presLayoutVars>
          <dgm:chPref val="3"/>
        </dgm:presLayoutVars>
      </dgm:prSet>
      <dgm:spPr/>
    </dgm:pt>
    <dgm:pt modelId="{2B767B36-57A0-4664-B408-FC62044AE5C4}" type="pres">
      <dgm:prSet presAssocID="{580C5EC8-73E6-4FD2-9053-00E4AA62CC07}" presName="hierChild5" presStyleCnt="0"/>
      <dgm:spPr/>
    </dgm:pt>
    <dgm:pt modelId="{4CAC4212-5FE8-4882-84A7-8B068CA3202C}" type="pres">
      <dgm:prSet presAssocID="{232900E0-17D8-4659-A668-1CE79D442220}" presName="Name23" presStyleLbl="parChTrans1D4" presStyleIdx="1" presStyleCnt="5"/>
      <dgm:spPr/>
    </dgm:pt>
    <dgm:pt modelId="{CCD95512-31AA-4642-A4E6-8E99C416A133}" type="pres">
      <dgm:prSet presAssocID="{A43EFB33-A287-48A7-B8F8-ED5F699FB48A}" presName="hierRoot4" presStyleCnt="0"/>
      <dgm:spPr/>
    </dgm:pt>
    <dgm:pt modelId="{262A8F81-9750-4E67-B38C-052313A8239D}" type="pres">
      <dgm:prSet presAssocID="{A43EFB33-A287-48A7-B8F8-ED5F699FB48A}" presName="composite4" presStyleCnt="0"/>
      <dgm:spPr/>
    </dgm:pt>
    <dgm:pt modelId="{C8C04224-6439-4C34-B74F-C5D63D8CA6B6}" type="pres">
      <dgm:prSet presAssocID="{A43EFB33-A287-48A7-B8F8-ED5F699FB48A}" presName="background4" presStyleLbl="node4" presStyleIdx="1" presStyleCnt="5"/>
      <dgm:spPr/>
    </dgm:pt>
    <dgm:pt modelId="{FB902DC6-603A-49D1-A57D-15CA8387FBC5}" type="pres">
      <dgm:prSet presAssocID="{A43EFB33-A287-48A7-B8F8-ED5F699FB48A}" presName="text4" presStyleLbl="fgAcc4" presStyleIdx="1" presStyleCnt="5" custScaleX="159506" custScaleY="40564" custLinFactNeighborX="-4918" custLinFactNeighborY="-51846">
        <dgm:presLayoutVars>
          <dgm:chPref val="3"/>
        </dgm:presLayoutVars>
      </dgm:prSet>
      <dgm:spPr/>
    </dgm:pt>
    <dgm:pt modelId="{3C80596F-FF2F-45CE-A719-3A60DECD8B16}" type="pres">
      <dgm:prSet presAssocID="{A43EFB33-A287-48A7-B8F8-ED5F699FB48A}" presName="hierChild5" presStyleCnt="0"/>
      <dgm:spPr/>
    </dgm:pt>
    <dgm:pt modelId="{53F5B2B4-5381-435C-A415-F20198680348}" type="pres">
      <dgm:prSet presAssocID="{7F3E249B-D0B2-4067-9354-6A2B0044A5E0}" presName="Name23" presStyleLbl="parChTrans1D4" presStyleIdx="2" presStyleCnt="5"/>
      <dgm:spPr/>
    </dgm:pt>
    <dgm:pt modelId="{A0B4DEA0-F071-4681-A34D-9C4AD4EFBB18}" type="pres">
      <dgm:prSet presAssocID="{1A4FF836-F10A-4FE1-9FC0-DC4A5DD2C828}" presName="hierRoot4" presStyleCnt="0"/>
      <dgm:spPr/>
    </dgm:pt>
    <dgm:pt modelId="{CDDF80FA-CE51-4951-A850-D9BEBB0BF7EF}" type="pres">
      <dgm:prSet presAssocID="{1A4FF836-F10A-4FE1-9FC0-DC4A5DD2C828}" presName="composite4" presStyleCnt="0"/>
      <dgm:spPr/>
    </dgm:pt>
    <dgm:pt modelId="{4B2EA550-D2B7-4547-83DB-1DCD2545376C}" type="pres">
      <dgm:prSet presAssocID="{1A4FF836-F10A-4FE1-9FC0-DC4A5DD2C828}" presName="background4" presStyleLbl="node4" presStyleIdx="2" presStyleCnt="5"/>
      <dgm:spPr/>
    </dgm:pt>
    <dgm:pt modelId="{3716AB54-3F02-4808-AFBD-E5E718821C05}" type="pres">
      <dgm:prSet presAssocID="{1A4FF836-F10A-4FE1-9FC0-DC4A5DD2C828}" presName="text4" presStyleLbl="fgAcc4" presStyleIdx="2" presStyleCnt="5" custScaleX="167402" custScaleY="73544" custLinFactNeighborX="-6526" custLinFactNeighborY="-642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71CD04-B0FC-4794-BC84-638EEC11FC7D}" type="pres">
      <dgm:prSet presAssocID="{1A4FF836-F10A-4FE1-9FC0-DC4A5DD2C828}" presName="hierChild5" presStyleCnt="0"/>
      <dgm:spPr/>
    </dgm:pt>
    <dgm:pt modelId="{F4E5B8F9-E5EF-4D74-BAA5-A20061A07B6A}" type="pres">
      <dgm:prSet presAssocID="{35DF09C5-B1E4-43C3-84DF-301E8D1F87CA}" presName="Name10" presStyleLbl="parChTrans1D2" presStyleIdx="1" presStyleCnt="2"/>
      <dgm:spPr/>
    </dgm:pt>
    <dgm:pt modelId="{99E06B05-4F5D-49F6-A933-29593AD62C2B}" type="pres">
      <dgm:prSet presAssocID="{0C59C7D0-8829-4D2A-AD26-E83C4D451977}" presName="hierRoot2" presStyleCnt="0"/>
      <dgm:spPr/>
    </dgm:pt>
    <dgm:pt modelId="{9CB14BAE-F96E-4F36-8AA4-0AAE9C5F0108}" type="pres">
      <dgm:prSet presAssocID="{0C59C7D0-8829-4D2A-AD26-E83C4D451977}" presName="composite2" presStyleCnt="0"/>
      <dgm:spPr/>
    </dgm:pt>
    <dgm:pt modelId="{C60ABF4D-BED3-40EC-8EE0-613A4D6ED665}" type="pres">
      <dgm:prSet presAssocID="{0C59C7D0-8829-4D2A-AD26-E83C4D451977}" presName="background2" presStyleLbl="node2" presStyleIdx="1" presStyleCnt="2"/>
      <dgm:spPr/>
    </dgm:pt>
    <dgm:pt modelId="{E958BAFF-F840-439F-ADBE-B3F53C1AA83B}" type="pres">
      <dgm:prSet presAssocID="{0C59C7D0-8829-4D2A-AD26-E83C4D451977}" presName="text2" presStyleLbl="fgAcc2" presStyleIdx="1" presStyleCnt="2" custScaleX="198480" custScaleY="43486">
        <dgm:presLayoutVars>
          <dgm:chPref val="3"/>
        </dgm:presLayoutVars>
      </dgm:prSet>
      <dgm:spPr/>
    </dgm:pt>
    <dgm:pt modelId="{A92C7CCC-B7B3-4DBA-97F6-5E8125EBDC6A}" type="pres">
      <dgm:prSet presAssocID="{0C59C7D0-8829-4D2A-AD26-E83C4D451977}" presName="hierChild3" presStyleCnt="0"/>
      <dgm:spPr/>
    </dgm:pt>
    <dgm:pt modelId="{326EB1C7-8017-4A41-81EE-509E80C5D172}" type="pres">
      <dgm:prSet presAssocID="{997324D1-EC15-40E8-881A-DFE37723F212}" presName="Name17" presStyleLbl="parChTrans1D3" presStyleIdx="1" presStyleCnt="2"/>
      <dgm:spPr/>
    </dgm:pt>
    <dgm:pt modelId="{31BBFCE3-56CC-4CDF-9F0D-0D9FA478153F}" type="pres">
      <dgm:prSet presAssocID="{052F59A0-FEF4-471B-9984-EAFF389E5757}" presName="hierRoot3" presStyleCnt="0"/>
      <dgm:spPr/>
    </dgm:pt>
    <dgm:pt modelId="{001FDB93-763A-4607-82DE-4D7C1D4DB6D8}" type="pres">
      <dgm:prSet presAssocID="{052F59A0-FEF4-471B-9984-EAFF389E5757}" presName="composite3" presStyleCnt="0"/>
      <dgm:spPr/>
    </dgm:pt>
    <dgm:pt modelId="{3767F425-448A-464C-875B-166BAA6DCD58}" type="pres">
      <dgm:prSet presAssocID="{052F59A0-FEF4-471B-9984-EAFF389E5757}" presName="background3" presStyleLbl="node3" presStyleIdx="1" presStyleCnt="2"/>
      <dgm:spPr/>
    </dgm:pt>
    <dgm:pt modelId="{6CBC8A53-F1E7-4110-A9F8-BB9F0A13DFC9}" type="pres">
      <dgm:prSet presAssocID="{052F59A0-FEF4-471B-9984-EAFF389E5757}" presName="text3" presStyleLbl="fgAcc3" presStyleIdx="1" presStyleCnt="2" custScaleX="196549" custScaleY="63032" custLinFactNeighborX="-926" custLinFactNeighborY="-12340">
        <dgm:presLayoutVars>
          <dgm:chPref val="3"/>
        </dgm:presLayoutVars>
      </dgm:prSet>
      <dgm:spPr/>
    </dgm:pt>
    <dgm:pt modelId="{F5A69740-67CD-44B0-A97E-28B2BE619877}" type="pres">
      <dgm:prSet presAssocID="{052F59A0-FEF4-471B-9984-EAFF389E5757}" presName="hierChild4" presStyleCnt="0"/>
      <dgm:spPr/>
    </dgm:pt>
    <dgm:pt modelId="{537FFBFC-16B4-4460-A3D1-5175A63D35DE}" type="pres">
      <dgm:prSet presAssocID="{BADDCCBC-F8E6-4853-88EA-F11513EF2270}" presName="Name23" presStyleLbl="parChTrans1D4" presStyleIdx="3" presStyleCnt="5"/>
      <dgm:spPr/>
    </dgm:pt>
    <dgm:pt modelId="{7D2E756F-BDD6-49DF-8B83-CFC7CE29D5E7}" type="pres">
      <dgm:prSet presAssocID="{EE2040CF-CD66-4275-8B68-8EC03AA735F8}" presName="hierRoot4" presStyleCnt="0"/>
      <dgm:spPr/>
    </dgm:pt>
    <dgm:pt modelId="{F68C24C0-CE04-4334-9999-4786A0ED4586}" type="pres">
      <dgm:prSet presAssocID="{EE2040CF-CD66-4275-8B68-8EC03AA735F8}" presName="composite4" presStyleCnt="0"/>
      <dgm:spPr/>
    </dgm:pt>
    <dgm:pt modelId="{967146DE-F7C1-4841-8EAA-614A0CA752EC}" type="pres">
      <dgm:prSet presAssocID="{EE2040CF-CD66-4275-8B68-8EC03AA735F8}" presName="background4" presStyleLbl="node4" presStyleIdx="3" presStyleCnt="5"/>
      <dgm:spPr/>
    </dgm:pt>
    <dgm:pt modelId="{27BD76ED-5034-421F-8F7E-9E9C47B34310}" type="pres">
      <dgm:prSet presAssocID="{EE2040CF-CD66-4275-8B68-8EC03AA735F8}" presName="text4" presStyleLbl="fgAcc4" presStyleIdx="3" presStyleCnt="5" custScaleX="194698" custScaleY="60195" custLinFactNeighborX="2987" custLinFactNeighborY="-41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239B30-AB6A-4DE4-B767-1F9CC7992B1A}" type="pres">
      <dgm:prSet presAssocID="{EE2040CF-CD66-4275-8B68-8EC03AA735F8}" presName="hierChild5" presStyleCnt="0"/>
      <dgm:spPr/>
    </dgm:pt>
    <dgm:pt modelId="{A6722D69-8775-42CE-A3E0-179006AB259D}" type="pres">
      <dgm:prSet presAssocID="{AF854635-B1D2-4685-BC6E-B809AB2DAA1D}" presName="Name23" presStyleLbl="parChTrans1D4" presStyleIdx="4" presStyleCnt="5"/>
      <dgm:spPr/>
    </dgm:pt>
    <dgm:pt modelId="{3734558B-D1F1-4E54-94C1-BC2531BDC6A6}" type="pres">
      <dgm:prSet presAssocID="{400FB62C-E461-460C-B5A4-1CAC5DD33A5C}" presName="hierRoot4" presStyleCnt="0"/>
      <dgm:spPr/>
    </dgm:pt>
    <dgm:pt modelId="{11A725F8-88C2-4EAE-818C-D25DFCB8581B}" type="pres">
      <dgm:prSet presAssocID="{400FB62C-E461-460C-B5A4-1CAC5DD33A5C}" presName="composite4" presStyleCnt="0"/>
      <dgm:spPr/>
    </dgm:pt>
    <dgm:pt modelId="{7FBC4699-16D0-40ED-ACFC-BD51A9B8F74B}" type="pres">
      <dgm:prSet presAssocID="{400FB62C-E461-460C-B5A4-1CAC5DD33A5C}" presName="background4" presStyleLbl="node4" presStyleIdx="4" presStyleCnt="5"/>
      <dgm:spPr/>
    </dgm:pt>
    <dgm:pt modelId="{A0ECFD7B-BDD1-4AFB-846F-3E5128655179}" type="pres">
      <dgm:prSet presAssocID="{400FB62C-E461-460C-B5A4-1CAC5DD33A5C}" presName="text4" presStyleLbl="fgAcc4" presStyleIdx="4" presStyleCnt="5" custScaleX="163397" custScaleY="88191" custLinFactNeighborX="2986" custLinFactNeighborY="69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7B56FF-12FB-4C6D-8F38-39791F353005}" type="pres">
      <dgm:prSet presAssocID="{400FB62C-E461-460C-B5A4-1CAC5DD33A5C}" presName="hierChild5" presStyleCnt="0"/>
      <dgm:spPr/>
    </dgm:pt>
  </dgm:ptLst>
  <dgm:cxnLst>
    <dgm:cxn modelId="{40A1C26E-F8A6-41D8-885C-85FA3CC6F8EF}" type="presOf" srcId="{A43EFB33-A287-48A7-B8F8-ED5F699FB48A}" destId="{FB902DC6-603A-49D1-A57D-15CA8387FBC5}" srcOrd="0" destOrd="0" presId="urn:microsoft.com/office/officeart/2005/8/layout/hierarchy1"/>
    <dgm:cxn modelId="{B5563909-38C9-4238-A0ED-C5CBFAFDBC62}" type="presOf" srcId="{35DF09C5-B1E4-43C3-84DF-301E8D1F87CA}" destId="{F4E5B8F9-E5EF-4D74-BAA5-A20061A07B6A}" srcOrd="0" destOrd="0" presId="urn:microsoft.com/office/officeart/2005/8/layout/hierarchy1"/>
    <dgm:cxn modelId="{AEF69585-C971-42AB-B611-8D45345A1304}" type="presOf" srcId="{400FB62C-E461-460C-B5A4-1CAC5DD33A5C}" destId="{A0ECFD7B-BDD1-4AFB-846F-3E5128655179}" srcOrd="0" destOrd="0" presId="urn:microsoft.com/office/officeart/2005/8/layout/hierarchy1"/>
    <dgm:cxn modelId="{F29893E6-8371-436E-81B9-23B29CB6ED52}" type="presOf" srcId="{0C59C7D0-8829-4D2A-AD26-E83C4D451977}" destId="{E958BAFF-F840-439F-ADBE-B3F53C1AA83B}" srcOrd="0" destOrd="0" presId="urn:microsoft.com/office/officeart/2005/8/layout/hierarchy1"/>
    <dgm:cxn modelId="{0CC7702F-327E-4742-9EC9-2F36FA248BA9}" type="presOf" srcId="{EE2040CF-CD66-4275-8B68-8EC03AA735F8}" destId="{27BD76ED-5034-421F-8F7E-9E9C47B34310}" srcOrd="0" destOrd="0" presId="urn:microsoft.com/office/officeart/2005/8/layout/hierarchy1"/>
    <dgm:cxn modelId="{FB44225F-5ED2-4F67-8EF3-96D7884A6B79}" srcId="{DDF94CEA-C800-401A-B660-D5B29EE2BB44}" destId="{DDCDF4F6-73EC-4A21-A6F6-CF8019ECC41D}" srcOrd="0" destOrd="0" parTransId="{B5E8850F-EBCE-4E19-BF73-7FB5F4F495F3}" sibTransId="{194B1D03-F10A-4145-93D9-DDCEC7E53A1B}"/>
    <dgm:cxn modelId="{018E1237-1616-440E-B2C1-4934E5E9554A}" srcId="{580C5EC8-73E6-4FD2-9053-00E4AA62CC07}" destId="{A43EFB33-A287-48A7-B8F8-ED5F699FB48A}" srcOrd="0" destOrd="0" parTransId="{232900E0-17D8-4659-A668-1CE79D442220}" sibTransId="{00C18D46-45FF-4BC4-9C31-EE8721C14A0A}"/>
    <dgm:cxn modelId="{56D7B1A2-6DC7-46BC-8474-255BC8BB5063}" srcId="{A43EFB33-A287-48A7-B8F8-ED5F699FB48A}" destId="{1A4FF836-F10A-4FE1-9FC0-DC4A5DD2C828}" srcOrd="0" destOrd="0" parTransId="{7F3E249B-D0B2-4067-9354-6A2B0044A5E0}" sibTransId="{F4009B20-B83F-4393-A27A-DCA14AAF4A3A}"/>
    <dgm:cxn modelId="{9DF88E2C-0225-4940-864C-7F4473A5149C}" type="presOf" srcId="{DDCDF4F6-73EC-4A21-A6F6-CF8019ECC41D}" destId="{1FA05783-5230-48E8-99D8-6B917B33FA9F}" srcOrd="0" destOrd="0" presId="urn:microsoft.com/office/officeart/2005/8/layout/hierarchy1"/>
    <dgm:cxn modelId="{AA85E95B-C42C-4A5C-9EA6-74EAC95F60BA}" type="presOf" srcId="{2AD567EF-C2F1-4CBE-9A0D-4E5515AD6538}" destId="{4C82069A-7101-435A-BF8B-D54D5CFA938A}" srcOrd="0" destOrd="0" presId="urn:microsoft.com/office/officeart/2005/8/layout/hierarchy1"/>
    <dgm:cxn modelId="{B6F1CE80-9F42-4FD5-8922-513C0B32671F}" type="presOf" srcId="{1A4FF836-F10A-4FE1-9FC0-DC4A5DD2C828}" destId="{3716AB54-3F02-4808-AFBD-E5E718821C05}" srcOrd="0" destOrd="0" presId="urn:microsoft.com/office/officeart/2005/8/layout/hierarchy1"/>
    <dgm:cxn modelId="{A1D053A7-5BFB-4063-BCEB-191A7B4F9161}" srcId="{DDF94CEA-C800-401A-B660-D5B29EE2BB44}" destId="{0C59C7D0-8829-4D2A-AD26-E83C4D451977}" srcOrd="1" destOrd="0" parTransId="{35DF09C5-B1E4-43C3-84DF-301E8D1F87CA}" sibTransId="{56ED4A14-148A-4A43-8C81-7925D81A536F}"/>
    <dgm:cxn modelId="{8F42431C-73B6-42BE-9FDE-D15D3141CE36}" srcId="{DDCDF4F6-73EC-4A21-A6F6-CF8019ECC41D}" destId="{211084AE-4636-41B9-86D3-D9F96B776A73}" srcOrd="0" destOrd="0" parTransId="{2AD567EF-C2F1-4CBE-9A0D-4E5515AD6538}" sibTransId="{361C9227-56C4-4251-B7FE-96DD5D2264BE}"/>
    <dgm:cxn modelId="{CC1E0F32-F2FC-495B-BC87-857AAB6CDB02}" type="presOf" srcId="{7F3E249B-D0B2-4067-9354-6A2B0044A5E0}" destId="{53F5B2B4-5381-435C-A415-F20198680348}" srcOrd="0" destOrd="0" presId="urn:microsoft.com/office/officeart/2005/8/layout/hierarchy1"/>
    <dgm:cxn modelId="{F066DDD4-4B01-4F36-9AE5-A3A63D90D6D3}" type="presOf" srcId="{B5E8850F-EBCE-4E19-BF73-7FB5F4F495F3}" destId="{F1108984-C8E9-472F-B614-AE21AA88718E}" srcOrd="0" destOrd="0" presId="urn:microsoft.com/office/officeart/2005/8/layout/hierarchy1"/>
    <dgm:cxn modelId="{42EF41EC-C141-4CE9-8312-0181196B3C56}" type="presOf" srcId="{204B01AF-1944-45E2-8E63-69C998BC3D33}" destId="{641C3741-1366-47FE-8080-A3E5FEF3B56E}" srcOrd="0" destOrd="0" presId="urn:microsoft.com/office/officeart/2005/8/layout/hierarchy1"/>
    <dgm:cxn modelId="{EA769566-9748-4B79-9A49-836E7FC9AA62}" type="presOf" srcId="{AF854635-B1D2-4685-BC6E-B809AB2DAA1D}" destId="{A6722D69-8775-42CE-A3E0-179006AB259D}" srcOrd="0" destOrd="0" presId="urn:microsoft.com/office/officeart/2005/8/layout/hierarchy1"/>
    <dgm:cxn modelId="{6D1E40E7-D363-4B59-8E0F-EEE1933AD825}" type="presOf" srcId="{1403F72E-7BE7-49C9-9EF2-E5C09B921186}" destId="{19B81778-FA49-47CB-B099-E091FD306A96}" srcOrd="0" destOrd="0" presId="urn:microsoft.com/office/officeart/2005/8/layout/hierarchy1"/>
    <dgm:cxn modelId="{1A9F4574-9D8B-4B7F-B5E0-AFEA96242777}" type="presOf" srcId="{052F59A0-FEF4-471B-9984-EAFF389E5757}" destId="{6CBC8A53-F1E7-4110-A9F8-BB9F0A13DFC9}" srcOrd="0" destOrd="0" presId="urn:microsoft.com/office/officeart/2005/8/layout/hierarchy1"/>
    <dgm:cxn modelId="{D97440A9-1D32-45D4-AD0D-7D1EE38DB20C}" type="presOf" srcId="{BADDCCBC-F8E6-4853-88EA-F11513EF2270}" destId="{537FFBFC-16B4-4460-A3D1-5175A63D35DE}" srcOrd="0" destOrd="0" presId="urn:microsoft.com/office/officeart/2005/8/layout/hierarchy1"/>
    <dgm:cxn modelId="{7C558FF7-2A25-42D1-B9BD-15A287AD9A88}" type="presOf" srcId="{211084AE-4636-41B9-86D3-D9F96B776A73}" destId="{76113EB1-1C97-417B-BA09-CC709090DCA3}" srcOrd="0" destOrd="0" presId="urn:microsoft.com/office/officeart/2005/8/layout/hierarchy1"/>
    <dgm:cxn modelId="{0863DA52-E6CA-40FD-BBE0-D1EA3E8F9C58}" srcId="{0C59C7D0-8829-4D2A-AD26-E83C4D451977}" destId="{052F59A0-FEF4-471B-9984-EAFF389E5757}" srcOrd="0" destOrd="0" parTransId="{997324D1-EC15-40E8-881A-DFE37723F212}" sibTransId="{D8296F7C-6296-4253-8C56-7E15925827D2}"/>
    <dgm:cxn modelId="{F50695DF-CCB1-49F8-B7D0-89AF4EE097A6}" srcId="{EE2040CF-CD66-4275-8B68-8EC03AA735F8}" destId="{400FB62C-E461-460C-B5A4-1CAC5DD33A5C}" srcOrd="0" destOrd="0" parTransId="{AF854635-B1D2-4685-BC6E-B809AB2DAA1D}" sibTransId="{50B19290-DA4E-4844-B74C-03D1FF8635DA}"/>
    <dgm:cxn modelId="{24DFAA62-1480-4422-ACEE-F703608D77CD}" type="presOf" srcId="{DDF94CEA-C800-401A-B660-D5B29EE2BB44}" destId="{28684B96-2915-4203-AFB2-035DDB74A58C}" srcOrd="0" destOrd="0" presId="urn:microsoft.com/office/officeart/2005/8/layout/hierarchy1"/>
    <dgm:cxn modelId="{EE211E22-C956-4A26-AC39-5B72D8C17CF6}" srcId="{211084AE-4636-41B9-86D3-D9F96B776A73}" destId="{580C5EC8-73E6-4FD2-9053-00E4AA62CC07}" srcOrd="0" destOrd="0" parTransId="{204B01AF-1944-45E2-8E63-69C998BC3D33}" sibTransId="{8C3EB6B4-5158-491D-9EAF-8D40892F47FC}"/>
    <dgm:cxn modelId="{B17C425E-2690-448B-BA9F-D5088AC87E23}" type="presOf" srcId="{997324D1-EC15-40E8-881A-DFE37723F212}" destId="{326EB1C7-8017-4A41-81EE-509E80C5D172}" srcOrd="0" destOrd="0" presId="urn:microsoft.com/office/officeart/2005/8/layout/hierarchy1"/>
    <dgm:cxn modelId="{74779739-FE1E-4116-A5D7-CD2949E73D85}" type="presOf" srcId="{580C5EC8-73E6-4FD2-9053-00E4AA62CC07}" destId="{F2268BB1-D2E7-41E5-B286-7430A6F6C7D3}" srcOrd="0" destOrd="0" presId="urn:microsoft.com/office/officeart/2005/8/layout/hierarchy1"/>
    <dgm:cxn modelId="{674AFC8C-613B-4DA0-9AC1-CFABDC634208}" srcId="{1403F72E-7BE7-49C9-9EF2-E5C09B921186}" destId="{DDF94CEA-C800-401A-B660-D5B29EE2BB44}" srcOrd="0" destOrd="0" parTransId="{CB1D750F-DEC9-4317-9197-6B22DC31E5D9}" sibTransId="{3F39DCF4-B01F-4F13-90DF-1921B9667622}"/>
    <dgm:cxn modelId="{DF75ACBD-7ED2-4362-9F6F-AB630A636782}" type="presOf" srcId="{232900E0-17D8-4659-A668-1CE79D442220}" destId="{4CAC4212-5FE8-4882-84A7-8B068CA3202C}" srcOrd="0" destOrd="0" presId="urn:microsoft.com/office/officeart/2005/8/layout/hierarchy1"/>
    <dgm:cxn modelId="{A61B29FC-9D3C-48C0-832C-EFE02B94A3A1}" srcId="{052F59A0-FEF4-471B-9984-EAFF389E5757}" destId="{EE2040CF-CD66-4275-8B68-8EC03AA735F8}" srcOrd="0" destOrd="0" parTransId="{BADDCCBC-F8E6-4853-88EA-F11513EF2270}" sibTransId="{4480F634-6646-4ACC-841F-9BCE98DD86A5}"/>
    <dgm:cxn modelId="{3B78AD72-7825-4EE6-8B52-80B24897C1D3}" type="presParOf" srcId="{19B81778-FA49-47CB-B099-E091FD306A96}" destId="{3B04EAC4-4D40-416E-ACEB-F8C9520AEA96}" srcOrd="0" destOrd="0" presId="urn:microsoft.com/office/officeart/2005/8/layout/hierarchy1"/>
    <dgm:cxn modelId="{6F9A3EB9-4696-4254-92D3-73E9711A0D50}" type="presParOf" srcId="{3B04EAC4-4D40-416E-ACEB-F8C9520AEA96}" destId="{1BFBC7E4-D3BF-4A0C-9947-0347A19F4E3E}" srcOrd="0" destOrd="0" presId="urn:microsoft.com/office/officeart/2005/8/layout/hierarchy1"/>
    <dgm:cxn modelId="{CCC15D7C-DA24-449F-A7BA-465DF2D72480}" type="presParOf" srcId="{1BFBC7E4-D3BF-4A0C-9947-0347A19F4E3E}" destId="{5698B768-7C02-48B2-AC0F-7BFD324870A4}" srcOrd="0" destOrd="0" presId="urn:microsoft.com/office/officeart/2005/8/layout/hierarchy1"/>
    <dgm:cxn modelId="{1C94FFF4-F738-4394-8344-3EFDCAD5F269}" type="presParOf" srcId="{1BFBC7E4-D3BF-4A0C-9947-0347A19F4E3E}" destId="{28684B96-2915-4203-AFB2-035DDB74A58C}" srcOrd="1" destOrd="0" presId="urn:microsoft.com/office/officeart/2005/8/layout/hierarchy1"/>
    <dgm:cxn modelId="{75E59F8D-56BF-4AF3-9100-846414FC20CC}" type="presParOf" srcId="{3B04EAC4-4D40-416E-ACEB-F8C9520AEA96}" destId="{2504B75A-27E0-42AA-B09E-95BD271F936E}" srcOrd="1" destOrd="0" presId="urn:microsoft.com/office/officeart/2005/8/layout/hierarchy1"/>
    <dgm:cxn modelId="{A45E58BF-5982-427F-958B-F540E4C095D4}" type="presParOf" srcId="{2504B75A-27E0-42AA-B09E-95BD271F936E}" destId="{F1108984-C8E9-472F-B614-AE21AA88718E}" srcOrd="0" destOrd="0" presId="urn:microsoft.com/office/officeart/2005/8/layout/hierarchy1"/>
    <dgm:cxn modelId="{71A6A0BA-3B3E-4181-94F5-070B7B2CFF29}" type="presParOf" srcId="{2504B75A-27E0-42AA-B09E-95BD271F936E}" destId="{C537FD16-9D63-4332-B34E-A0FE7BDD82B1}" srcOrd="1" destOrd="0" presId="urn:microsoft.com/office/officeart/2005/8/layout/hierarchy1"/>
    <dgm:cxn modelId="{F76D26BB-1CFE-4F0F-8E3B-BDA4E980F8D5}" type="presParOf" srcId="{C537FD16-9D63-4332-B34E-A0FE7BDD82B1}" destId="{F1B0BDC9-FDB3-497D-A980-DDD8D056C91E}" srcOrd="0" destOrd="0" presId="urn:microsoft.com/office/officeart/2005/8/layout/hierarchy1"/>
    <dgm:cxn modelId="{47BE1480-9837-4E97-9D54-75AE55992362}" type="presParOf" srcId="{F1B0BDC9-FDB3-497D-A980-DDD8D056C91E}" destId="{5A4A21A1-ED53-4448-BA73-C2B1CECDF248}" srcOrd="0" destOrd="0" presId="urn:microsoft.com/office/officeart/2005/8/layout/hierarchy1"/>
    <dgm:cxn modelId="{68D410E0-826F-4680-B657-D0F3C4D21886}" type="presParOf" srcId="{F1B0BDC9-FDB3-497D-A980-DDD8D056C91E}" destId="{1FA05783-5230-48E8-99D8-6B917B33FA9F}" srcOrd="1" destOrd="0" presId="urn:microsoft.com/office/officeart/2005/8/layout/hierarchy1"/>
    <dgm:cxn modelId="{70451127-22BA-462E-B055-55CB9EC7C0F4}" type="presParOf" srcId="{C537FD16-9D63-4332-B34E-A0FE7BDD82B1}" destId="{C62758F0-E79E-4193-AB8B-D30F10E462A3}" srcOrd="1" destOrd="0" presId="urn:microsoft.com/office/officeart/2005/8/layout/hierarchy1"/>
    <dgm:cxn modelId="{3CF83B5F-843E-4C5E-A9B3-22376A5CAD7F}" type="presParOf" srcId="{C62758F0-E79E-4193-AB8B-D30F10E462A3}" destId="{4C82069A-7101-435A-BF8B-D54D5CFA938A}" srcOrd="0" destOrd="0" presId="urn:microsoft.com/office/officeart/2005/8/layout/hierarchy1"/>
    <dgm:cxn modelId="{C6089D04-8974-415C-9FA0-6B04EFBB62F8}" type="presParOf" srcId="{C62758F0-E79E-4193-AB8B-D30F10E462A3}" destId="{D743C306-1A6B-44E9-8210-8D1664D59AA1}" srcOrd="1" destOrd="0" presId="urn:microsoft.com/office/officeart/2005/8/layout/hierarchy1"/>
    <dgm:cxn modelId="{589C4E97-B141-4E7A-802D-5E57E9BA4B01}" type="presParOf" srcId="{D743C306-1A6B-44E9-8210-8D1664D59AA1}" destId="{1626F408-701D-4C79-A564-C1C5178BEAF8}" srcOrd="0" destOrd="0" presId="urn:microsoft.com/office/officeart/2005/8/layout/hierarchy1"/>
    <dgm:cxn modelId="{497CD7E9-A45B-43AD-B27A-3DE910D2C619}" type="presParOf" srcId="{1626F408-701D-4C79-A564-C1C5178BEAF8}" destId="{20482125-D74B-4DB7-8E88-D8D2888E36F5}" srcOrd="0" destOrd="0" presId="urn:microsoft.com/office/officeart/2005/8/layout/hierarchy1"/>
    <dgm:cxn modelId="{BB399C64-AC39-493F-A0DA-61956D0E430C}" type="presParOf" srcId="{1626F408-701D-4C79-A564-C1C5178BEAF8}" destId="{76113EB1-1C97-417B-BA09-CC709090DCA3}" srcOrd="1" destOrd="0" presId="urn:microsoft.com/office/officeart/2005/8/layout/hierarchy1"/>
    <dgm:cxn modelId="{DAB7FD69-F35A-4876-B83A-3DD3A4E2664D}" type="presParOf" srcId="{D743C306-1A6B-44E9-8210-8D1664D59AA1}" destId="{2E98F879-45D2-4B9E-BF7E-43B19DD382C3}" srcOrd="1" destOrd="0" presId="urn:microsoft.com/office/officeart/2005/8/layout/hierarchy1"/>
    <dgm:cxn modelId="{02ACFA55-2DF6-462D-802E-088469F95546}" type="presParOf" srcId="{2E98F879-45D2-4B9E-BF7E-43B19DD382C3}" destId="{641C3741-1366-47FE-8080-A3E5FEF3B56E}" srcOrd="0" destOrd="0" presId="urn:microsoft.com/office/officeart/2005/8/layout/hierarchy1"/>
    <dgm:cxn modelId="{1BDA862B-BEAB-4D21-B137-63D98F1CBC9E}" type="presParOf" srcId="{2E98F879-45D2-4B9E-BF7E-43B19DD382C3}" destId="{584F739D-AC43-4393-9F2C-FF89D1F4470F}" srcOrd="1" destOrd="0" presId="urn:microsoft.com/office/officeart/2005/8/layout/hierarchy1"/>
    <dgm:cxn modelId="{322BAFA5-905C-4229-8264-94D5C80486BA}" type="presParOf" srcId="{584F739D-AC43-4393-9F2C-FF89D1F4470F}" destId="{A1350128-A9D4-40C0-BF6B-11AF0E81838E}" srcOrd="0" destOrd="0" presId="urn:microsoft.com/office/officeart/2005/8/layout/hierarchy1"/>
    <dgm:cxn modelId="{28DEEF82-162F-464B-9D50-E934AB983634}" type="presParOf" srcId="{A1350128-A9D4-40C0-BF6B-11AF0E81838E}" destId="{8CA2FB07-4A31-47C8-A30A-7D4A2DBD3DC6}" srcOrd="0" destOrd="0" presId="urn:microsoft.com/office/officeart/2005/8/layout/hierarchy1"/>
    <dgm:cxn modelId="{939D7C71-9645-42CA-B7C7-D2A08347F340}" type="presParOf" srcId="{A1350128-A9D4-40C0-BF6B-11AF0E81838E}" destId="{F2268BB1-D2E7-41E5-B286-7430A6F6C7D3}" srcOrd="1" destOrd="0" presId="urn:microsoft.com/office/officeart/2005/8/layout/hierarchy1"/>
    <dgm:cxn modelId="{B24A65CE-8874-4612-B593-89F0DFDE6B1F}" type="presParOf" srcId="{584F739D-AC43-4393-9F2C-FF89D1F4470F}" destId="{2B767B36-57A0-4664-B408-FC62044AE5C4}" srcOrd="1" destOrd="0" presId="urn:microsoft.com/office/officeart/2005/8/layout/hierarchy1"/>
    <dgm:cxn modelId="{037AE65C-272E-4AFC-919D-4801EBDB22A9}" type="presParOf" srcId="{2B767B36-57A0-4664-B408-FC62044AE5C4}" destId="{4CAC4212-5FE8-4882-84A7-8B068CA3202C}" srcOrd="0" destOrd="0" presId="urn:microsoft.com/office/officeart/2005/8/layout/hierarchy1"/>
    <dgm:cxn modelId="{0936F7CC-3DD8-4E37-A4C0-0CBF70389350}" type="presParOf" srcId="{2B767B36-57A0-4664-B408-FC62044AE5C4}" destId="{CCD95512-31AA-4642-A4E6-8E99C416A133}" srcOrd="1" destOrd="0" presId="urn:microsoft.com/office/officeart/2005/8/layout/hierarchy1"/>
    <dgm:cxn modelId="{B7564A74-D6BC-4073-8390-1511BBB63CED}" type="presParOf" srcId="{CCD95512-31AA-4642-A4E6-8E99C416A133}" destId="{262A8F81-9750-4E67-B38C-052313A8239D}" srcOrd="0" destOrd="0" presId="urn:microsoft.com/office/officeart/2005/8/layout/hierarchy1"/>
    <dgm:cxn modelId="{A76EE450-0A8A-467B-AADE-BC11C56181FF}" type="presParOf" srcId="{262A8F81-9750-4E67-B38C-052313A8239D}" destId="{C8C04224-6439-4C34-B74F-C5D63D8CA6B6}" srcOrd="0" destOrd="0" presId="urn:microsoft.com/office/officeart/2005/8/layout/hierarchy1"/>
    <dgm:cxn modelId="{9F840FFC-C701-4050-B30A-914BA21E001D}" type="presParOf" srcId="{262A8F81-9750-4E67-B38C-052313A8239D}" destId="{FB902DC6-603A-49D1-A57D-15CA8387FBC5}" srcOrd="1" destOrd="0" presId="urn:microsoft.com/office/officeart/2005/8/layout/hierarchy1"/>
    <dgm:cxn modelId="{DFE5F44F-C61B-47FF-80D2-8AC4CDA8C87D}" type="presParOf" srcId="{CCD95512-31AA-4642-A4E6-8E99C416A133}" destId="{3C80596F-FF2F-45CE-A719-3A60DECD8B16}" srcOrd="1" destOrd="0" presId="urn:microsoft.com/office/officeart/2005/8/layout/hierarchy1"/>
    <dgm:cxn modelId="{AAF86B88-AD94-47F7-B8DA-8014D0407C06}" type="presParOf" srcId="{3C80596F-FF2F-45CE-A719-3A60DECD8B16}" destId="{53F5B2B4-5381-435C-A415-F20198680348}" srcOrd="0" destOrd="0" presId="urn:microsoft.com/office/officeart/2005/8/layout/hierarchy1"/>
    <dgm:cxn modelId="{840BEADC-265A-4C8C-8FDB-2BC5CC0AD918}" type="presParOf" srcId="{3C80596F-FF2F-45CE-A719-3A60DECD8B16}" destId="{A0B4DEA0-F071-4681-A34D-9C4AD4EFBB18}" srcOrd="1" destOrd="0" presId="urn:microsoft.com/office/officeart/2005/8/layout/hierarchy1"/>
    <dgm:cxn modelId="{A1AD1824-3124-40D3-915E-9650497E31D9}" type="presParOf" srcId="{A0B4DEA0-F071-4681-A34D-9C4AD4EFBB18}" destId="{CDDF80FA-CE51-4951-A850-D9BEBB0BF7EF}" srcOrd="0" destOrd="0" presId="urn:microsoft.com/office/officeart/2005/8/layout/hierarchy1"/>
    <dgm:cxn modelId="{2170C990-6BB0-4175-90E1-D3D4A26683AB}" type="presParOf" srcId="{CDDF80FA-CE51-4951-A850-D9BEBB0BF7EF}" destId="{4B2EA550-D2B7-4547-83DB-1DCD2545376C}" srcOrd="0" destOrd="0" presId="urn:microsoft.com/office/officeart/2005/8/layout/hierarchy1"/>
    <dgm:cxn modelId="{2BF9A5F0-0BD9-4CFB-8829-96C50139267A}" type="presParOf" srcId="{CDDF80FA-CE51-4951-A850-D9BEBB0BF7EF}" destId="{3716AB54-3F02-4808-AFBD-E5E718821C05}" srcOrd="1" destOrd="0" presId="urn:microsoft.com/office/officeart/2005/8/layout/hierarchy1"/>
    <dgm:cxn modelId="{C77DB640-8193-491A-A8A7-637CB5A8117A}" type="presParOf" srcId="{A0B4DEA0-F071-4681-A34D-9C4AD4EFBB18}" destId="{8671CD04-B0FC-4794-BC84-638EEC11FC7D}" srcOrd="1" destOrd="0" presId="urn:microsoft.com/office/officeart/2005/8/layout/hierarchy1"/>
    <dgm:cxn modelId="{0B65BE15-489D-4738-8D1D-AA9923D69755}" type="presParOf" srcId="{2504B75A-27E0-42AA-B09E-95BD271F936E}" destId="{F4E5B8F9-E5EF-4D74-BAA5-A20061A07B6A}" srcOrd="2" destOrd="0" presId="urn:microsoft.com/office/officeart/2005/8/layout/hierarchy1"/>
    <dgm:cxn modelId="{A08080E0-49DD-4D28-ACCD-226D04B07096}" type="presParOf" srcId="{2504B75A-27E0-42AA-B09E-95BD271F936E}" destId="{99E06B05-4F5D-49F6-A933-29593AD62C2B}" srcOrd="3" destOrd="0" presId="urn:microsoft.com/office/officeart/2005/8/layout/hierarchy1"/>
    <dgm:cxn modelId="{E1760DEC-E12E-4AD6-9C7B-795D2CF988DB}" type="presParOf" srcId="{99E06B05-4F5D-49F6-A933-29593AD62C2B}" destId="{9CB14BAE-F96E-4F36-8AA4-0AAE9C5F0108}" srcOrd="0" destOrd="0" presId="urn:microsoft.com/office/officeart/2005/8/layout/hierarchy1"/>
    <dgm:cxn modelId="{9CBAB740-BA63-4F9E-A8CD-EF779853FA96}" type="presParOf" srcId="{9CB14BAE-F96E-4F36-8AA4-0AAE9C5F0108}" destId="{C60ABF4D-BED3-40EC-8EE0-613A4D6ED665}" srcOrd="0" destOrd="0" presId="urn:microsoft.com/office/officeart/2005/8/layout/hierarchy1"/>
    <dgm:cxn modelId="{949BA0F9-ECE7-4E70-829C-34914BB263C3}" type="presParOf" srcId="{9CB14BAE-F96E-4F36-8AA4-0AAE9C5F0108}" destId="{E958BAFF-F840-439F-ADBE-B3F53C1AA83B}" srcOrd="1" destOrd="0" presId="urn:microsoft.com/office/officeart/2005/8/layout/hierarchy1"/>
    <dgm:cxn modelId="{C9D0A63B-66FE-44BA-9FCB-1CF208A1865A}" type="presParOf" srcId="{99E06B05-4F5D-49F6-A933-29593AD62C2B}" destId="{A92C7CCC-B7B3-4DBA-97F6-5E8125EBDC6A}" srcOrd="1" destOrd="0" presId="urn:microsoft.com/office/officeart/2005/8/layout/hierarchy1"/>
    <dgm:cxn modelId="{0DA95FD9-BFF3-4B5A-93DD-480D66B07C65}" type="presParOf" srcId="{A92C7CCC-B7B3-4DBA-97F6-5E8125EBDC6A}" destId="{326EB1C7-8017-4A41-81EE-509E80C5D172}" srcOrd="0" destOrd="0" presId="urn:microsoft.com/office/officeart/2005/8/layout/hierarchy1"/>
    <dgm:cxn modelId="{6F0F6D93-318B-4D6B-ABF6-DCECA3185146}" type="presParOf" srcId="{A92C7CCC-B7B3-4DBA-97F6-5E8125EBDC6A}" destId="{31BBFCE3-56CC-4CDF-9F0D-0D9FA478153F}" srcOrd="1" destOrd="0" presId="urn:microsoft.com/office/officeart/2005/8/layout/hierarchy1"/>
    <dgm:cxn modelId="{2BBC1656-3FBE-4268-A586-1A4ADDC7568A}" type="presParOf" srcId="{31BBFCE3-56CC-4CDF-9F0D-0D9FA478153F}" destId="{001FDB93-763A-4607-82DE-4D7C1D4DB6D8}" srcOrd="0" destOrd="0" presId="urn:microsoft.com/office/officeart/2005/8/layout/hierarchy1"/>
    <dgm:cxn modelId="{BF42B174-1940-4E92-8E3A-9889D6AC08D7}" type="presParOf" srcId="{001FDB93-763A-4607-82DE-4D7C1D4DB6D8}" destId="{3767F425-448A-464C-875B-166BAA6DCD58}" srcOrd="0" destOrd="0" presId="urn:microsoft.com/office/officeart/2005/8/layout/hierarchy1"/>
    <dgm:cxn modelId="{9EA02BA2-18B5-4596-9210-D37A11EFEBA6}" type="presParOf" srcId="{001FDB93-763A-4607-82DE-4D7C1D4DB6D8}" destId="{6CBC8A53-F1E7-4110-A9F8-BB9F0A13DFC9}" srcOrd="1" destOrd="0" presId="urn:microsoft.com/office/officeart/2005/8/layout/hierarchy1"/>
    <dgm:cxn modelId="{2FF084D1-7DAC-484F-BCD1-1C3624D50B6D}" type="presParOf" srcId="{31BBFCE3-56CC-4CDF-9F0D-0D9FA478153F}" destId="{F5A69740-67CD-44B0-A97E-28B2BE619877}" srcOrd="1" destOrd="0" presId="urn:microsoft.com/office/officeart/2005/8/layout/hierarchy1"/>
    <dgm:cxn modelId="{5FE71DEB-703E-437A-B3BD-3734F16DE7BF}" type="presParOf" srcId="{F5A69740-67CD-44B0-A97E-28B2BE619877}" destId="{537FFBFC-16B4-4460-A3D1-5175A63D35DE}" srcOrd="0" destOrd="0" presId="urn:microsoft.com/office/officeart/2005/8/layout/hierarchy1"/>
    <dgm:cxn modelId="{1289BA08-606C-4D0F-A32C-FC0AA4E493E9}" type="presParOf" srcId="{F5A69740-67CD-44B0-A97E-28B2BE619877}" destId="{7D2E756F-BDD6-49DF-8B83-CFC7CE29D5E7}" srcOrd="1" destOrd="0" presId="urn:microsoft.com/office/officeart/2005/8/layout/hierarchy1"/>
    <dgm:cxn modelId="{F693B87C-D6D3-41E5-8971-606096F52F77}" type="presParOf" srcId="{7D2E756F-BDD6-49DF-8B83-CFC7CE29D5E7}" destId="{F68C24C0-CE04-4334-9999-4786A0ED4586}" srcOrd="0" destOrd="0" presId="urn:microsoft.com/office/officeart/2005/8/layout/hierarchy1"/>
    <dgm:cxn modelId="{8EFC09D2-10C1-46C5-B7ED-D3D448571717}" type="presParOf" srcId="{F68C24C0-CE04-4334-9999-4786A0ED4586}" destId="{967146DE-F7C1-4841-8EAA-614A0CA752EC}" srcOrd="0" destOrd="0" presId="urn:microsoft.com/office/officeart/2005/8/layout/hierarchy1"/>
    <dgm:cxn modelId="{66C95F7E-3490-471D-8C03-81380673C0B5}" type="presParOf" srcId="{F68C24C0-CE04-4334-9999-4786A0ED4586}" destId="{27BD76ED-5034-421F-8F7E-9E9C47B34310}" srcOrd="1" destOrd="0" presId="urn:microsoft.com/office/officeart/2005/8/layout/hierarchy1"/>
    <dgm:cxn modelId="{17892C64-E5C7-4056-842C-F5B9B3C88B03}" type="presParOf" srcId="{7D2E756F-BDD6-49DF-8B83-CFC7CE29D5E7}" destId="{4A239B30-AB6A-4DE4-B767-1F9CC7992B1A}" srcOrd="1" destOrd="0" presId="urn:microsoft.com/office/officeart/2005/8/layout/hierarchy1"/>
    <dgm:cxn modelId="{91AAE695-0898-4E79-AFBC-F6816176B2CA}" type="presParOf" srcId="{4A239B30-AB6A-4DE4-B767-1F9CC7992B1A}" destId="{A6722D69-8775-42CE-A3E0-179006AB259D}" srcOrd="0" destOrd="0" presId="urn:microsoft.com/office/officeart/2005/8/layout/hierarchy1"/>
    <dgm:cxn modelId="{9AA9DCCE-AAD4-4599-836F-72F158A37A6E}" type="presParOf" srcId="{4A239B30-AB6A-4DE4-B767-1F9CC7992B1A}" destId="{3734558B-D1F1-4E54-94C1-BC2531BDC6A6}" srcOrd="1" destOrd="0" presId="urn:microsoft.com/office/officeart/2005/8/layout/hierarchy1"/>
    <dgm:cxn modelId="{24D5C285-6555-4967-B6EC-82DFDB808834}" type="presParOf" srcId="{3734558B-D1F1-4E54-94C1-BC2531BDC6A6}" destId="{11A725F8-88C2-4EAE-818C-D25DFCB8581B}" srcOrd="0" destOrd="0" presId="urn:microsoft.com/office/officeart/2005/8/layout/hierarchy1"/>
    <dgm:cxn modelId="{FD931CB1-9973-4318-92D7-6BCB7AF3D9DD}" type="presParOf" srcId="{11A725F8-88C2-4EAE-818C-D25DFCB8581B}" destId="{7FBC4699-16D0-40ED-ACFC-BD51A9B8F74B}" srcOrd="0" destOrd="0" presId="urn:microsoft.com/office/officeart/2005/8/layout/hierarchy1"/>
    <dgm:cxn modelId="{74609DA0-1348-49D8-A1F8-4E94ABB9D44B}" type="presParOf" srcId="{11A725F8-88C2-4EAE-818C-D25DFCB8581B}" destId="{A0ECFD7B-BDD1-4AFB-846F-3E5128655179}" srcOrd="1" destOrd="0" presId="urn:microsoft.com/office/officeart/2005/8/layout/hierarchy1"/>
    <dgm:cxn modelId="{29D18A04-6980-41A6-B01D-0F86C80C592D}" type="presParOf" srcId="{3734558B-D1F1-4E54-94C1-BC2531BDC6A6}" destId="{897B56FF-12FB-4C6D-8F38-39791F35300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C2846A-47B5-4B62-885F-10F8EB625AAA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06B43A-2813-4E65-A332-E4494D5C9C02}">
      <dgm:prSet phldrT="[Текст]"/>
      <dgm:spPr/>
      <dgm:t>
        <a:bodyPr/>
        <a:lstStyle/>
        <a:p>
          <a:r>
            <a:rPr lang="ru-RU" dirty="0" smtClean="0"/>
            <a:t>Модели организации оплаты труда</a:t>
          </a:r>
          <a:endParaRPr lang="ru-RU" dirty="0"/>
        </a:p>
      </dgm:t>
    </dgm:pt>
    <dgm:pt modelId="{1EDC3370-736F-4C37-BF37-2860392AEDE7}" type="parTrans" cxnId="{B63412EB-F18A-4BAF-8145-0A4BFF265AF3}">
      <dgm:prSet/>
      <dgm:spPr/>
      <dgm:t>
        <a:bodyPr/>
        <a:lstStyle/>
        <a:p>
          <a:endParaRPr lang="ru-RU"/>
        </a:p>
      </dgm:t>
    </dgm:pt>
    <dgm:pt modelId="{66921ED1-85BE-4BA9-A585-4C1185F6141D}" type="sibTrans" cxnId="{B63412EB-F18A-4BAF-8145-0A4BFF265AF3}">
      <dgm:prSet/>
      <dgm:spPr/>
      <dgm:t>
        <a:bodyPr/>
        <a:lstStyle/>
        <a:p>
          <a:endParaRPr lang="ru-RU"/>
        </a:p>
      </dgm:t>
    </dgm:pt>
    <dgm:pt modelId="{E44E4641-04B7-42FC-A960-248F6A943971}">
      <dgm:prSet phldrT="[Текст]"/>
      <dgm:spPr/>
      <dgm:t>
        <a:bodyPr/>
        <a:lstStyle/>
        <a:p>
          <a:r>
            <a:rPr lang="ru-RU" dirty="0" smtClean="0"/>
            <a:t>Традиционная </a:t>
          </a:r>
          <a:endParaRPr lang="ru-RU" dirty="0"/>
        </a:p>
      </dgm:t>
    </dgm:pt>
    <dgm:pt modelId="{18BB8917-94F6-4E46-A80E-16803BFCFD59}" type="parTrans" cxnId="{ACC6A5B3-5D91-4223-93D8-6494C7B6E95C}">
      <dgm:prSet/>
      <dgm:spPr/>
      <dgm:t>
        <a:bodyPr/>
        <a:lstStyle/>
        <a:p>
          <a:endParaRPr lang="ru-RU"/>
        </a:p>
      </dgm:t>
    </dgm:pt>
    <dgm:pt modelId="{A938CE3F-861A-4AC0-9CA0-1BEA8865BB8A}" type="sibTrans" cxnId="{ACC6A5B3-5D91-4223-93D8-6494C7B6E95C}">
      <dgm:prSet/>
      <dgm:spPr/>
      <dgm:t>
        <a:bodyPr/>
        <a:lstStyle/>
        <a:p>
          <a:endParaRPr lang="ru-RU"/>
        </a:p>
      </dgm:t>
    </dgm:pt>
    <dgm:pt modelId="{D9B6B4CA-5FFC-4BB1-93F6-68FB857FCF6D}">
      <dgm:prSet phldrT="[Текст]"/>
      <dgm:spPr/>
      <dgm:t>
        <a:bodyPr/>
        <a:lstStyle/>
        <a:p>
          <a:r>
            <a:rPr lang="ru-RU" dirty="0" smtClean="0"/>
            <a:t>Тарифное регулирование з/платы</a:t>
          </a:r>
          <a:endParaRPr lang="ru-RU" dirty="0"/>
        </a:p>
      </dgm:t>
    </dgm:pt>
    <dgm:pt modelId="{37F2D887-E570-4BF0-8EBF-7F50A527BECB}" type="parTrans" cxnId="{111D7760-8A3C-4B0F-9F7A-D64BC19B3919}">
      <dgm:prSet/>
      <dgm:spPr/>
      <dgm:t>
        <a:bodyPr/>
        <a:lstStyle/>
        <a:p>
          <a:endParaRPr lang="ru-RU"/>
        </a:p>
      </dgm:t>
    </dgm:pt>
    <dgm:pt modelId="{F190D0E3-2044-46EC-BB42-C924AB95384C}" type="sibTrans" cxnId="{111D7760-8A3C-4B0F-9F7A-D64BC19B3919}">
      <dgm:prSet/>
      <dgm:spPr/>
      <dgm:t>
        <a:bodyPr/>
        <a:lstStyle/>
        <a:p>
          <a:endParaRPr lang="ru-RU"/>
        </a:p>
      </dgm:t>
    </dgm:pt>
    <dgm:pt modelId="{0DD022ED-C7DB-4518-AC94-8CF92D785029}">
      <dgm:prSet phldrT="[Текст]"/>
      <dgm:spPr/>
      <dgm:t>
        <a:bodyPr/>
        <a:lstStyle/>
        <a:p>
          <a:r>
            <a:rPr lang="ru-RU" dirty="0" smtClean="0"/>
            <a:t>Формы и системы оплаты труда</a:t>
          </a:r>
          <a:endParaRPr lang="ru-RU" dirty="0"/>
        </a:p>
      </dgm:t>
    </dgm:pt>
    <dgm:pt modelId="{7BE7F5F2-2B56-4A0C-A1C3-8CDC838FCEFD}" type="parTrans" cxnId="{71EA9ED9-D039-47C1-BC2A-B5C66DDE0EFB}">
      <dgm:prSet/>
      <dgm:spPr/>
      <dgm:t>
        <a:bodyPr/>
        <a:lstStyle/>
        <a:p>
          <a:endParaRPr lang="ru-RU"/>
        </a:p>
      </dgm:t>
    </dgm:pt>
    <dgm:pt modelId="{E7D7D71C-4261-44C5-B686-0B752E25E3DA}" type="sibTrans" cxnId="{71EA9ED9-D039-47C1-BC2A-B5C66DDE0EFB}">
      <dgm:prSet/>
      <dgm:spPr/>
      <dgm:t>
        <a:bodyPr/>
        <a:lstStyle/>
        <a:p>
          <a:endParaRPr lang="ru-RU"/>
        </a:p>
      </dgm:t>
    </dgm:pt>
    <dgm:pt modelId="{8DF2248B-5AE4-4FF0-BF5C-8BEA142AA23C}">
      <dgm:prSet phldrT="[Текст]"/>
      <dgm:spPr/>
      <dgm:t>
        <a:bodyPr/>
        <a:lstStyle/>
        <a:p>
          <a:r>
            <a:rPr lang="ru-RU" dirty="0" smtClean="0"/>
            <a:t>Бестарифная </a:t>
          </a:r>
          <a:endParaRPr lang="ru-RU" dirty="0"/>
        </a:p>
      </dgm:t>
    </dgm:pt>
    <dgm:pt modelId="{6B7B1D9A-0B11-4121-BE24-DC95FE3A8993}" type="parTrans" cxnId="{03350D9D-5D83-40B4-A837-FF5E34477771}">
      <dgm:prSet/>
      <dgm:spPr/>
      <dgm:t>
        <a:bodyPr/>
        <a:lstStyle/>
        <a:p>
          <a:endParaRPr lang="ru-RU"/>
        </a:p>
      </dgm:t>
    </dgm:pt>
    <dgm:pt modelId="{83323871-7F2E-4B36-BC8B-E84E56E8438E}" type="sibTrans" cxnId="{03350D9D-5D83-40B4-A837-FF5E34477771}">
      <dgm:prSet/>
      <dgm:spPr/>
      <dgm:t>
        <a:bodyPr/>
        <a:lstStyle/>
        <a:p>
          <a:endParaRPr lang="ru-RU"/>
        </a:p>
      </dgm:t>
    </dgm:pt>
    <dgm:pt modelId="{0779F359-C75F-425E-A067-540721B76F98}">
      <dgm:prSet phldrT="[Текст]"/>
      <dgm:spPr/>
      <dgm:t>
        <a:bodyPr/>
        <a:lstStyle/>
        <a:p>
          <a:r>
            <a:rPr lang="ru-RU" dirty="0" smtClean="0"/>
            <a:t>Нормирование труда</a:t>
          </a:r>
          <a:endParaRPr lang="ru-RU" dirty="0"/>
        </a:p>
      </dgm:t>
    </dgm:pt>
    <dgm:pt modelId="{ABC9E892-8B83-43FA-B1D3-242F73265D3E}" type="parTrans" cxnId="{88E987B3-717E-450A-A030-5EA0BC9E88EE}">
      <dgm:prSet/>
      <dgm:spPr/>
      <dgm:t>
        <a:bodyPr/>
        <a:lstStyle/>
        <a:p>
          <a:endParaRPr lang="ru-RU"/>
        </a:p>
      </dgm:t>
    </dgm:pt>
    <dgm:pt modelId="{1130F905-F059-4C72-82F9-CC88C7EE23E8}" type="sibTrans" cxnId="{88E987B3-717E-450A-A030-5EA0BC9E88EE}">
      <dgm:prSet/>
      <dgm:spPr/>
      <dgm:t>
        <a:bodyPr/>
        <a:lstStyle/>
        <a:p>
          <a:endParaRPr lang="ru-RU"/>
        </a:p>
      </dgm:t>
    </dgm:pt>
    <dgm:pt modelId="{25DA8B9E-7153-4043-AE11-F8C69E82E4C6}">
      <dgm:prSet/>
      <dgm:spPr/>
      <dgm:t>
        <a:bodyPr/>
        <a:lstStyle/>
        <a:p>
          <a:r>
            <a:rPr lang="ru-RU" dirty="0" smtClean="0"/>
            <a:t>Дифференцированное </a:t>
          </a:r>
          <a:endParaRPr lang="ru-RU" dirty="0"/>
        </a:p>
      </dgm:t>
    </dgm:pt>
    <dgm:pt modelId="{700CCFFC-5771-4825-9F51-0C8BB893E0A5}" type="parTrans" cxnId="{3DBDAE1F-2A65-4ECC-8B11-C63C8C3715FD}">
      <dgm:prSet/>
      <dgm:spPr/>
      <dgm:t>
        <a:bodyPr/>
        <a:lstStyle/>
        <a:p>
          <a:endParaRPr lang="ru-RU"/>
        </a:p>
      </dgm:t>
    </dgm:pt>
    <dgm:pt modelId="{BDF43E88-FEBE-494B-94AE-10A8EE3D4040}" type="sibTrans" cxnId="{3DBDAE1F-2A65-4ECC-8B11-C63C8C3715FD}">
      <dgm:prSet/>
      <dgm:spPr/>
      <dgm:t>
        <a:bodyPr/>
        <a:lstStyle/>
        <a:p>
          <a:endParaRPr lang="ru-RU"/>
        </a:p>
      </dgm:t>
    </dgm:pt>
    <dgm:pt modelId="{A3874F1B-5321-499F-B7B5-37F9A038E537}">
      <dgm:prSet/>
      <dgm:spPr/>
      <dgm:t>
        <a:bodyPr/>
        <a:lstStyle/>
        <a:p>
          <a:r>
            <a:rPr lang="ru-RU" dirty="0" smtClean="0"/>
            <a:t>недифференцированное</a:t>
          </a:r>
          <a:endParaRPr lang="ru-RU" dirty="0"/>
        </a:p>
      </dgm:t>
    </dgm:pt>
    <dgm:pt modelId="{1FCA3701-14DD-4B85-AFC9-F39E76CB23A8}" type="parTrans" cxnId="{F29D75F1-07C2-4F9F-8C9F-6B0DAB83AB42}">
      <dgm:prSet/>
      <dgm:spPr/>
      <dgm:t>
        <a:bodyPr/>
        <a:lstStyle/>
        <a:p>
          <a:endParaRPr lang="ru-RU"/>
        </a:p>
      </dgm:t>
    </dgm:pt>
    <dgm:pt modelId="{A2D7E7EA-96B7-4B36-99C1-B3DC3F96D38E}" type="sibTrans" cxnId="{F29D75F1-07C2-4F9F-8C9F-6B0DAB83AB42}">
      <dgm:prSet/>
      <dgm:spPr/>
      <dgm:t>
        <a:bodyPr/>
        <a:lstStyle/>
        <a:p>
          <a:endParaRPr lang="ru-RU"/>
        </a:p>
      </dgm:t>
    </dgm:pt>
    <dgm:pt modelId="{CA272B5A-0786-4907-8C28-FD3C84537A61}">
      <dgm:prSet/>
      <dgm:spPr/>
      <dgm:t>
        <a:bodyPr/>
        <a:lstStyle/>
        <a:p>
          <a:r>
            <a:rPr lang="ru-RU" dirty="0" smtClean="0"/>
            <a:t>ЕТС</a:t>
          </a:r>
          <a:endParaRPr lang="ru-RU" dirty="0"/>
        </a:p>
      </dgm:t>
    </dgm:pt>
    <dgm:pt modelId="{028E25D8-AA66-4E12-98A1-3E2B2ADF5555}" type="parTrans" cxnId="{9273004F-B578-453E-B9F0-677128C68CFC}">
      <dgm:prSet/>
      <dgm:spPr/>
      <dgm:t>
        <a:bodyPr/>
        <a:lstStyle/>
        <a:p>
          <a:endParaRPr lang="ru-RU"/>
        </a:p>
      </dgm:t>
    </dgm:pt>
    <dgm:pt modelId="{4964EFCD-386E-4961-A733-7B657ADA34F2}" type="sibTrans" cxnId="{9273004F-B578-453E-B9F0-677128C68CFC}">
      <dgm:prSet/>
      <dgm:spPr/>
      <dgm:t>
        <a:bodyPr/>
        <a:lstStyle/>
        <a:p>
          <a:endParaRPr lang="ru-RU"/>
        </a:p>
      </dgm:t>
    </dgm:pt>
    <dgm:pt modelId="{8C832516-813D-4F75-B129-7B9373CF328A}">
      <dgm:prSet/>
      <dgm:spPr/>
      <dgm:t>
        <a:bodyPr/>
        <a:lstStyle/>
        <a:p>
          <a:r>
            <a:rPr lang="ru-RU" dirty="0" smtClean="0"/>
            <a:t>Тарифная система оплаты труда рабочих</a:t>
          </a:r>
          <a:endParaRPr lang="ru-RU" dirty="0"/>
        </a:p>
      </dgm:t>
    </dgm:pt>
    <dgm:pt modelId="{BE8EC2A6-E940-44AE-B56F-D3D4A3AB2B7E}" type="parTrans" cxnId="{DB3D1B56-25B1-47A4-A0C6-B7C653ADA389}">
      <dgm:prSet/>
      <dgm:spPr/>
      <dgm:t>
        <a:bodyPr/>
        <a:lstStyle/>
        <a:p>
          <a:endParaRPr lang="ru-RU"/>
        </a:p>
      </dgm:t>
    </dgm:pt>
    <dgm:pt modelId="{2ACA2027-D801-4824-81A0-5C3D912A275E}" type="sibTrans" cxnId="{DB3D1B56-25B1-47A4-A0C6-B7C653ADA389}">
      <dgm:prSet/>
      <dgm:spPr/>
      <dgm:t>
        <a:bodyPr/>
        <a:lstStyle/>
        <a:p>
          <a:endParaRPr lang="ru-RU"/>
        </a:p>
      </dgm:t>
    </dgm:pt>
    <dgm:pt modelId="{605D2CBD-7163-4157-BF73-D6EAFD213644}">
      <dgm:prSet/>
      <dgm:spPr/>
      <dgm:t>
        <a:bodyPr/>
        <a:lstStyle/>
        <a:p>
          <a:r>
            <a:rPr lang="ru-RU" dirty="0" smtClean="0"/>
            <a:t>Система должностных окладов руководителей, специалистов и служащих</a:t>
          </a:r>
          <a:endParaRPr lang="ru-RU" dirty="0"/>
        </a:p>
      </dgm:t>
    </dgm:pt>
    <dgm:pt modelId="{5AE05E4B-D3EF-4739-893E-7DF44C03CA86}" type="parTrans" cxnId="{C92331B4-1413-4E3F-9BA7-CDE2E5B29E96}">
      <dgm:prSet/>
      <dgm:spPr/>
      <dgm:t>
        <a:bodyPr/>
        <a:lstStyle/>
        <a:p>
          <a:endParaRPr lang="ru-RU"/>
        </a:p>
      </dgm:t>
    </dgm:pt>
    <dgm:pt modelId="{6765DB9D-CB59-4E87-8E69-F29006C874CC}" type="sibTrans" cxnId="{C92331B4-1413-4E3F-9BA7-CDE2E5B29E96}">
      <dgm:prSet/>
      <dgm:spPr/>
      <dgm:t>
        <a:bodyPr/>
        <a:lstStyle/>
        <a:p>
          <a:endParaRPr lang="ru-RU"/>
        </a:p>
      </dgm:t>
    </dgm:pt>
    <dgm:pt modelId="{8DABCFEF-55C7-4EE2-A352-2A21A4CED096}" type="pres">
      <dgm:prSet presAssocID="{3CC2846A-47B5-4B62-885F-10F8EB625AA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D4F47BC-0924-45A7-9C43-68CF4A14200C}" type="pres">
      <dgm:prSet presAssocID="{5706B43A-2813-4E65-A332-E4494D5C9C02}" presName="hierRoot1" presStyleCnt="0"/>
      <dgm:spPr/>
    </dgm:pt>
    <dgm:pt modelId="{EA410CC9-FC3E-4675-98A2-B14E936B74AD}" type="pres">
      <dgm:prSet presAssocID="{5706B43A-2813-4E65-A332-E4494D5C9C02}" presName="composite" presStyleCnt="0"/>
      <dgm:spPr/>
    </dgm:pt>
    <dgm:pt modelId="{C92DEE70-73F7-4F4E-9365-FEDDCA06D42F}" type="pres">
      <dgm:prSet presAssocID="{5706B43A-2813-4E65-A332-E4494D5C9C02}" presName="background" presStyleLbl="node0" presStyleIdx="0" presStyleCnt="1"/>
      <dgm:spPr/>
    </dgm:pt>
    <dgm:pt modelId="{102632FF-CFD5-43F2-ABA4-E22CFA97BAED}" type="pres">
      <dgm:prSet presAssocID="{5706B43A-2813-4E65-A332-E4494D5C9C02}" presName="text" presStyleLbl="fgAcc0" presStyleIdx="0" presStyleCnt="1" custScaleY="63284" custLinFactNeighborX="-16673" custLinFactNeighborY="-630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C23571-AECB-4646-BD23-DEB6AF138E21}" type="pres">
      <dgm:prSet presAssocID="{5706B43A-2813-4E65-A332-E4494D5C9C02}" presName="hierChild2" presStyleCnt="0"/>
      <dgm:spPr/>
    </dgm:pt>
    <dgm:pt modelId="{92A92483-D109-4C96-9392-0F9FC652DCCE}" type="pres">
      <dgm:prSet presAssocID="{18BB8917-94F6-4E46-A80E-16803BFCFD59}" presName="Name10" presStyleLbl="parChTrans1D2" presStyleIdx="0" presStyleCnt="2"/>
      <dgm:spPr/>
    </dgm:pt>
    <dgm:pt modelId="{42D08C57-BCED-4811-BDF3-32C0992E91C3}" type="pres">
      <dgm:prSet presAssocID="{E44E4641-04B7-42FC-A960-248F6A943971}" presName="hierRoot2" presStyleCnt="0"/>
      <dgm:spPr/>
    </dgm:pt>
    <dgm:pt modelId="{0E076DF1-2027-46D8-B638-184899DCA045}" type="pres">
      <dgm:prSet presAssocID="{E44E4641-04B7-42FC-A960-248F6A943971}" presName="composite2" presStyleCnt="0"/>
      <dgm:spPr/>
    </dgm:pt>
    <dgm:pt modelId="{9DDF6AF6-CCF7-4302-8594-25B95D104D31}" type="pres">
      <dgm:prSet presAssocID="{E44E4641-04B7-42FC-A960-248F6A943971}" presName="background2" presStyleLbl="node2" presStyleIdx="0" presStyleCnt="2"/>
      <dgm:spPr/>
    </dgm:pt>
    <dgm:pt modelId="{5EDC9886-F4C0-4282-9697-C7412D39964C}" type="pres">
      <dgm:prSet presAssocID="{E44E4641-04B7-42FC-A960-248F6A943971}" presName="text2" presStyleLbl="fgAcc2" presStyleIdx="0" presStyleCnt="2" custScaleY="46297" custLinFactNeighborX="-10162" custLinFactNeighborY="-363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97A656-5051-407C-9D12-B4E73FDB461B}" type="pres">
      <dgm:prSet presAssocID="{E44E4641-04B7-42FC-A960-248F6A943971}" presName="hierChild3" presStyleCnt="0"/>
      <dgm:spPr/>
    </dgm:pt>
    <dgm:pt modelId="{2DAFEA8D-ABD7-486B-A775-73450C84BCCF}" type="pres">
      <dgm:prSet presAssocID="{37F2D887-E570-4BF0-8EBF-7F50A527BECB}" presName="Name17" presStyleLbl="parChTrans1D3" presStyleIdx="0" presStyleCnt="3"/>
      <dgm:spPr/>
    </dgm:pt>
    <dgm:pt modelId="{289C0E74-5FF2-4DA1-B393-6DC9E02C0FE2}" type="pres">
      <dgm:prSet presAssocID="{D9B6B4CA-5FFC-4BB1-93F6-68FB857FCF6D}" presName="hierRoot3" presStyleCnt="0"/>
      <dgm:spPr/>
    </dgm:pt>
    <dgm:pt modelId="{D36C6723-2662-42E2-8964-36614C2E6D2C}" type="pres">
      <dgm:prSet presAssocID="{D9B6B4CA-5FFC-4BB1-93F6-68FB857FCF6D}" presName="composite3" presStyleCnt="0"/>
      <dgm:spPr/>
    </dgm:pt>
    <dgm:pt modelId="{BC78CE86-C743-491C-8F6E-666B388F8818}" type="pres">
      <dgm:prSet presAssocID="{D9B6B4CA-5FFC-4BB1-93F6-68FB857FCF6D}" presName="background3" presStyleLbl="node3" presStyleIdx="0" presStyleCnt="3"/>
      <dgm:spPr/>
    </dgm:pt>
    <dgm:pt modelId="{B1CD64DB-9060-49D1-8C8A-F5988B54A8C5}" type="pres">
      <dgm:prSet presAssocID="{D9B6B4CA-5FFC-4BB1-93F6-68FB857FCF6D}" presName="text3" presStyleLbl="fgAcc3" presStyleIdx="0" presStyleCnt="3" custScaleY="60460" custLinFactNeighborX="-10162" custLinFactNeighborY="-36308">
        <dgm:presLayoutVars>
          <dgm:chPref val="3"/>
        </dgm:presLayoutVars>
      </dgm:prSet>
      <dgm:spPr/>
    </dgm:pt>
    <dgm:pt modelId="{0EF41857-DC02-42D1-BF79-0E43ACF48ED3}" type="pres">
      <dgm:prSet presAssocID="{D9B6B4CA-5FFC-4BB1-93F6-68FB857FCF6D}" presName="hierChild4" presStyleCnt="0"/>
      <dgm:spPr/>
    </dgm:pt>
    <dgm:pt modelId="{396D57B4-B0CB-4D4C-BD5D-9C7E0FA99862}" type="pres">
      <dgm:prSet presAssocID="{700CCFFC-5771-4825-9F51-0C8BB893E0A5}" presName="Name23" presStyleLbl="parChTrans1D4" presStyleIdx="0" presStyleCnt="5"/>
      <dgm:spPr/>
    </dgm:pt>
    <dgm:pt modelId="{F55E2074-BC3A-410C-96D8-0DDB8B988780}" type="pres">
      <dgm:prSet presAssocID="{25DA8B9E-7153-4043-AE11-F8C69E82E4C6}" presName="hierRoot4" presStyleCnt="0"/>
      <dgm:spPr/>
    </dgm:pt>
    <dgm:pt modelId="{37E8E24D-9C22-4B12-A6DD-0D100F7F77A6}" type="pres">
      <dgm:prSet presAssocID="{25DA8B9E-7153-4043-AE11-F8C69E82E4C6}" presName="composite4" presStyleCnt="0"/>
      <dgm:spPr/>
    </dgm:pt>
    <dgm:pt modelId="{281A6103-A31E-4F68-8FFA-F883BC1868F9}" type="pres">
      <dgm:prSet presAssocID="{25DA8B9E-7153-4043-AE11-F8C69E82E4C6}" presName="background4" presStyleLbl="node4" presStyleIdx="0" presStyleCnt="5"/>
      <dgm:spPr/>
    </dgm:pt>
    <dgm:pt modelId="{03C4ABD2-E4D9-4CD0-B15C-1B345461AA37}" type="pres">
      <dgm:prSet presAssocID="{25DA8B9E-7153-4043-AE11-F8C69E82E4C6}" presName="text4" presStyleLbl="fgAcc4" presStyleIdx="0" presStyleCnt="5" custScaleY="45101" custLinFactNeighborX="-10162" custLinFactNeighborY="-363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A06681-C1D9-485C-99F4-AE1BF84D76E3}" type="pres">
      <dgm:prSet presAssocID="{25DA8B9E-7153-4043-AE11-F8C69E82E4C6}" presName="hierChild5" presStyleCnt="0"/>
      <dgm:spPr/>
    </dgm:pt>
    <dgm:pt modelId="{787BA301-264E-49A7-BE38-17EEFA2557D6}" type="pres">
      <dgm:prSet presAssocID="{BE8EC2A6-E940-44AE-B56F-D3D4A3AB2B7E}" presName="Name23" presStyleLbl="parChTrans1D4" presStyleIdx="1" presStyleCnt="5"/>
      <dgm:spPr/>
    </dgm:pt>
    <dgm:pt modelId="{87D6B0D5-D84D-47CA-BC56-1BEE52E1088B}" type="pres">
      <dgm:prSet presAssocID="{8C832516-813D-4F75-B129-7B9373CF328A}" presName="hierRoot4" presStyleCnt="0"/>
      <dgm:spPr/>
    </dgm:pt>
    <dgm:pt modelId="{CC3A0A31-547C-4420-8419-500660B1C72C}" type="pres">
      <dgm:prSet presAssocID="{8C832516-813D-4F75-B129-7B9373CF328A}" presName="composite4" presStyleCnt="0"/>
      <dgm:spPr/>
    </dgm:pt>
    <dgm:pt modelId="{7E560625-E039-4FA2-A596-D574EF91C374}" type="pres">
      <dgm:prSet presAssocID="{8C832516-813D-4F75-B129-7B9373CF328A}" presName="background4" presStyleLbl="node4" presStyleIdx="1" presStyleCnt="5"/>
      <dgm:spPr/>
    </dgm:pt>
    <dgm:pt modelId="{F0DDBC46-BECB-4A57-B1EF-904D60C76002}" type="pres">
      <dgm:prSet presAssocID="{8C832516-813D-4F75-B129-7B9373CF328A}" presName="text4" presStyleLbl="fgAcc4" presStyleIdx="1" presStyleCnt="5" custScaleY="86312" custLinFactNeighborX="-2995" custLinFactNeighborY="-230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B20461-B532-4F38-9569-855E67AFA7FF}" type="pres">
      <dgm:prSet presAssocID="{8C832516-813D-4F75-B129-7B9373CF328A}" presName="hierChild5" presStyleCnt="0"/>
      <dgm:spPr/>
    </dgm:pt>
    <dgm:pt modelId="{AFB9C8F2-7B9C-413B-B346-31579E616B70}" type="pres">
      <dgm:prSet presAssocID="{5AE05E4B-D3EF-4739-893E-7DF44C03CA86}" presName="Name23" presStyleLbl="parChTrans1D4" presStyleIdx="2" presStyleCnt="5"/>
      <dgm:spPr/>
    </dgm:pt>
    <dgm:pt modelId="{40B4FB31-E154-4429-ACB2-F4C3F65354CF}" type="pres">
      <dgm:prSet presAssocID="{605D2CBD-7163-4157-BF73-D6EAFD213644}" presName="hierRoot4" presStyleCnt="0"/>
      <dgm:spPr/>
    </dgm:pt>
    <dgm:pt modelId="{83A9FFFC-9608-44B3-9C2F-7E4ED624FF67}" type="pres">
      <dgm:prSet presAssocID="{605D2CBD-7163-4157-BF73-D6EAFD213644}" presName="composite4" presStyleCnt="0"/>
      <dgm:spPr/>
    </dgm:pt>
    <dgm:pt modelId="{68F6D778-AEDA-407D-B27E-8BF066CF225D}" type="pres">
      <dgm:prSet presAssocID="{605D2CBD-7163-4157-BF73-D6EAFD213644}" presName="background4" presStyleLbl="node4" presStyleIdx="2" presStyleCnt="5"/>
      <dgm:spPr/>
    </dgm:pt>
    <dgm:pt modelId="{ACDFA56A-D41F-4B96-989E-CD689C85756F}" type="pres">
      <dgm:prSet presAssocID="{605D2CBD-7163-4157-BF73-D6EAFD213644}" presName="text4" presStyleLbl="fgAcc4" presStyleIdx="2" presStyleCnt="5" custLinFactNeighborX="30615" custLinFactNeighborY="-230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4E4D3-9639-4567-BBB9-B0DF2CEACD4C}" type="pres">
      <dgm:prSet presAssocID="{605D2CBD-7163-4157-BF73-D6EAFD213644}" presName="hierChild5" presStyleCnt="0"/>
      <dgm:spPr/>
    </dgm:pt>
    <dgm:pt modelId="{D9DE7AA5-E927-4071-BDE2-49CBB20522A1}" type="pres">
      <dgm:prSet presAssocID="{1FCA3701-14DD-4B85-AFC9-F39E76CB23A8}" presName="Name23" presStyleLbl="parChTrans1D4" presStyleIdx="3" presStyleCnt="5"/>
      <dgm:spPr/>
    </dgm:pt>
    <dgm:pt modelId="{1A03FEF7-FF57-46B9-9DF0-BFB59E417909}" type="pres">
      <dgm:prSet presAssocID="{A3874F1B-5321-499F-B7B5-37F9A038E537}" presName="hierRoot4" presStyleCnt="0"/>
      <dgm:spPr/>
    </dgm:pt>
    <dgm:pt modelId="{8A7C2FFF-8877-492A-A451-2A94AD8F3B84}" type="pres">
      <dgm:prSet presAssocID="{A3874F1B-5321-499F-B7B5-37F9A038E537}" presName="composite4" presStyleCnt="0"/>
      <dgm:spPr/>
    </dgm:pt>
    <dgm:pt modelId="{DFE06E6C-CCC5-4274-AB46-06B63F0B4BED}" type="pres">
      <dgm:prSet presAssocID="{A3874F1B-5321-499F-B7B5-37F9A038E537}" presName="background4" presStyleLbl="node4" presStyleIdx="3" presStyleCnt="5"/>
      <dgm:spPr/>
    </dgm:pt>
    <dgm:pt modelId="{1658E97C-BF1A-46DC-94F6-2CAB04596DB8}" type="pres">
      <dgm:prSet presAssocID="{A3874F1B-5321-499F-B7B5-37F9A038E537}" presName="text4" presStyleLbl="fgAcc4" presStyleIdx="3" presStyleCnt="5" custScaleY="45101" custLinFactNeighborX="-10162" custLinFactNeighborY="-36308">
        <dgm:presLayoutVars>
          <dgm:chPref val="3"/>
        </dgm:presLayoutVars>
      </dgm:prSet>
      <dgm:spPr/>
    </dgm:pt>
    <dgm:pt modelId="{AFAC906F-702B-4A6D-90EB-5BC380C1CF82}" type="pres">
      <dgm:prSet presAssocID="{A3874F1B-5321-499F-B7B5-37F9A038E537}" presName="hierChild5" presStyleCnt="0"/>
      <dgm:spPr/>
    </dgm:pt>
    <dgm:pt modelId="{B8FC934A-F47A-4932-A3B0-71B419B49FA8}" type="pres">
      <dgm:prSet presAssocID="{028E25D8-AA66-4E12-98A1-3E2B2ADF5555}" presName="Name23" presStyleLbl="parChTrans1D4" presStyleIdx="4" presStyleCnt="5"/>
      <dgm:spPr/>
    </dgm:pt>
    <dgm:pt modelId="{87A8F1F5-3D0D-4106-B1B5-02463E3A30DD}" type="pres">
      <dgm:prSet presAssocID="{CA272B5A-0786-4907-8C28-FD3C84537A61}" presName="hierRoot4" presStyleCnt="0"/>
      <dgm:spPr/>
    </dgm:pt>
    <dgm:pt modelId="{A09DF821-B9DF-40F8-8188-D4C422D1318C}" type="pres">
      <dgm:prSet presAssocID="{CA272B5A-0786-4907-8C28-FD3C84537A61}" presName="composite4" presStyleCnt="0"/>
      <dgm:spPr/>
    </dgm:pt>
    <dgm:pt modelId="{2F6821B4-804E-43FF-9415-EFD2B611AFC7}" type="pres">
      <dgm:prSet presAssocID="{CA272B5A-0786-4907-8C28-FD3C84537A61}" presName="background4" presStyleLbl="node4" presStyleIdx="4" presStyleCnt="5"/>
      <dgm:spPr/>
    </dgm:pt>
    <dgm:pt modelId="{92634DE7-2C46-4074-ADFF-44165E328431}" type="pres">
      <dgm:prSet presAssocID="{CA272B5A-0786-4907-8C28-FD3C84537A61}" presName="text4" presStyleLbl="fgAcc4" presStyleIdx="4" presStyleCnt="5" custScaleY="56560" custLinFactNeighborX="44250" custLinFactNeighborY="-53796">
        <dgm:presLayoutVars>
          <dgm:chPref val="3"/>
        </dgm:presLayoutVars>
      </dgm:prSet>
      <dgm:spPr/>
    </dgm:pt>
    <dgm:pt modelId="{004CB2A7-004A-47D9-941F-008A9B5A744B}" type="pres">
      <dgm:prSet presAssocID="{CA272B5A-0786-4907-8C28-FD3C84537A61}" presName="hierChild5" presStyleCnt="0"/>
      <dgm:spPr/>
    </dgm:pt>
    <dgm:pt modelId="{15D6FAFE-B278-4454-B2BF-42C34C3725B8}" type="pres">
      <dgm:prSet presAssocID="{7BE7F5F2-2B56-4A0C-A1C3-8CDC838FCEFD}" presName="Name17" presStyleLbl="parChTrans1D3" presStyleIdx="1" presStyleCnt="3"/>
      <dgm:spPr/>
    </dgm:pt>
    <dgm:pt modelId="{A4CEC917-966A-478D-9B0F-E45754FF8CCC}" type="pres">
      <dgm:prSet presAssocID="{0DD022ED-C7DB-4518-AC94-8CF92D785029}" presName="hierRoot3" presStyleCnt="0"/>
      <dgm:spPr/>
    </dgm:pt>
    <dgm:pt modelId="{35B2396B-5974-4C87-827D-8C8E988CD27A}" type="pres">
      <dgm:prSet presAssocID="{0DD022ED-C7DB-4518-AC94-8CF92D785029}" presName="composite3" presStyleCnt="0"/>
      <dgm:spPr/>
    </dgm:pt>
    <dgm:pt modelId="{8DD5A865-205E-4C97-8574-FFBEA3978A4C}" type="pres">
      <dgm:prSet presAssocID="{0DD022ED-C7DB-4518-AC94-8CF92D785029}" presName="background3" presStyleLbl="node3" presStyleIdx="1" presStyleCnt="3"/>
      <dgm:spPr/>
    </dgm:pt>
    <dgm:pt modelId="{C77AC15A-B0E1-47D0-BD48-0B2F49488E1C}" type="pres">
      <dgm:prSet presAssocID="{0DD022ED-C7DB-4518-AC94-8CF92D785029}" presName="text3" presStyleLbl="fgAcc3" presStyleIdx="1" presStyleCnt="3" custScaleY="68534" custLinFactNeighborX="-10162" custLinFactNeighborY="-36308">
        <dgm:presLayoutVars>
          <dgm:chPref val="3"/>
        </dgm:presLayoutVars>
      </dgm:prSet>
      <dgm:spPr/>
    </dgm:pt>
    <dgm:pt modelId="{126A3145-3350-4D55-856F-A0E13DF14AC5}" type="pres">
      <dgm:prSet presAssocID="{0DD022ED-C7DB-4518-AC94-8CF92D785029}" presName="hierChild4" presStyleCnt="0"/>
      <dgm:spPr/>
    </dgm:pt>
    <dgm:pt modelId="{D6A5D79A-1443-4877-A584-23F3DC827507}" type="pres">
      <dgm:prSet presAssocID="{6B7B1D9A-0B11-4121-BE24-DC95FE3A8993}" presName="Name10" presStyleLbl="parChTrans1D2" presStyleIdx="1" presStyleCnt="2"/>
      <dgm:spPr/>
    </dgm:pt>
    <dgm:pt modelId="{9FB1214D-398E-4838-99FF-87A5CBD80D84}" type="pres">
      <dgm:prSet presAssocID="{8DF2248B-5AE4-4FF0-BF5C-8BEA142AA23C}" presName="hierRoot2" presStyleCnt="0"/>
      <dgm:spPr/>
    </dgm:pt>
    <dgm:pt modelId="{4EC24D8C-39EC-40EB-830F-E37AC21074BD}" type="pres">
      <dgm:prSet presAssocID="{8DF2248B-5AE4-4FF0-BF5C-8BEA142AA23C}" presName="composite2" presStyleCnt="0"/>
      <dgm:spPr/>
    </dgm:pt>
    <dgm:pt modelId="{DA72D8E0-3D6A-4A69-AFED-4DE072B5A692}" type="pres">
      <dgm:prSet presAssocID="{8DF2248B-5AE4-4FF0-BF5C-8BEA142AA23C}" presName="background2" presStyleLbl="node2" presStyleIdx="1" presStyleCnt="2"/>
      <dgm:spPr/>
    </dgm:pt>
    <dgm:pt modelId="{3EB69C3F-6C43-4056-A459-6FE173A8BE37}" type="pres">
      <dgm:prSet presAssocID="{8DF2248B-5AE4-4FF0-BF5C-8BEA142AA23C}" presName="text2" presStyleLbl="fgAcc2" presStyleIdx="1" presStyleCnt="2" custScaleY="50990" custLinFactNeighborX="-10162" custLinFactNeighborY="-36308">
        <dgm:presLayoutVars>
          <dgm:chPref val="3"/>
        </dgm:presLayoutVars>
      </dgm:prSet>
      <dgm:spPr/>
    </dgm:pt>
    <dgm:pt modelId="{53A8DC83-6329-4589-A792-B2E2CC5A082D}" type="pres">
      <dgm:prSet presAssocID="{8DF2248B-5AE4-4FF0-BF5C-8BEA142AA23C}" presName="hierChild3" presStyleCnt="0"/>
      <dgm:spPr/>
    </dgm:pt>
    <dgm:pt modelId="{602EB6F6-87DC-4948-9791-408D62104974}" type="pres">
      <dgm:prSet presAssocID="{ABC9E892-8B83-43FA-B1D3-242F73265D3E}" presName="Name17" presStyleLbl="parChTrans1D3" presStyleIdx="2" presStyleCnt="3"/>
      <dgm:spPr/>
    </dgm:pt>
    <dgm:pt modelId="{B4826827-5EEF-4622-951C-6CB5B4F3E791}" type="pres">
      <dgm:prSet presAssocID="{0779F359-C75F-425E-A067-540721B76F98}" presName="hierRoot3" presStyleCnt="0"/>
      <dgm:spPr/>
    </dgm:pt>
    <dgm:pt modelId="{A3944FF6-39CD-4D4C-BE3E-FB007C2AB944}" type="pres">
      <dgm:prSet presAssocID="{0779F359-C75F-425E-A067-540721B76F98}" presName="composite3" presStyleCnt="0"/>
      <dgm:spPr/>
    </dgm:pt>
    <dgm:pt modelId="{B2C886CD-4493-49EE-83FD-EEB53D8C9686}" type="pres">
      <dgm:prSet presAssocID="{0779F359-C75F-425E-A067-540721B76F98}" presName="background3" presStyleLbl="node3" presStyleIdx="2" presStyleCnt="3"/>
      <dgm:spPr/>
    </dgm:pt>
    <dgm:pt modelId="{065BF229-B5F9-44FB-99E8-C459AA36C04F}" type="pres">
      <dgm:prSet presAssocID="{0779F359-C75F-425E-A067-540721B76F98}" presName="text3" presStyleLbl="fgAcc3" presStyleIdx="2" presStyleCnt="3" custScaleY="56963" custLinFactNeighborX="4390" custLinFactNeighborY="-388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AEFC80-371B-49E6-8913-BDBCA52D7FC5}" type="pres">
      <dgm:prSet presAssocID="{0779F359-C75F-425E-A067-540721B76F98}" presName="hierChild4" presStyleCnt="0"/>
      <dgm:spPr/>
    </dgm:pt>
  </dgm:ptLst>
  <dgm:cxnLst>
    <dgm:cxn modelId="{08F2E24E-B7E0-4642-BE31-5EDD3F2B8067}" type="presOf" srcId="{37F2D887-E570-4BF0-8EBF-7F50A527BECB}" destId="{2DAFEA8D-ABD7-486B-A775-73450C84BCCF}" srcOrd="0" destOrd="0" presId="urn:microsoft.com/office/officeart/2005/8/layout/hierarchy1"/>
    <dgm:cxn modelId="{9273004F-B578-453E-B9F0-677128C68CFC}" srcId="{A3874F1B-5321-499F-B7B5-37F9A038E537}" destId="{CA272B5A-0786-4907-8C28-FD3C84537A61}" srcOrd="0" destOrd="0" parTransId="{028E25D8-AA66-4E12-98A1-3E2B2ADF5555}" sibTransId="{4964EFCD-386E-4961-A733-7B657ADA34F2}"/>
    <dgm:cxn modelId="{A26E605E-0571-4834-8346-70778D2AE529}" type="presOf" srcId="{028E25D8-AA66-4E12-98A1-3E2B2ADF5555}" destId="{B8FC934A-F47A-4932-A3B0-71B419B49FA8}" srcOrd="0" destOrd="0" presId="urn:microsoft.com/office/officeart/2005/8/layout/hierarchy1"/>
    <dgm:cxn modelId="{D2D066E0-9F3F-4614-9EA1-51663DD3A21E}" type="presOf" srcId="{5AE05E4B-D3EF-4739-893E-7DF44C03CA86}" destId="{AFB9C8F2-7B9C-413B-B346-31579E616B70}" srcOrd="0" destOrd="0" presId="urn:microsoft.com/office/officeart/2005/8/layout/hierarchy1"/>
    <dgm:cxn modelId="{C92331B4-1413-4E3F-9BA7-CDE2E5B29E96}" srcId="{25DA8B9E-7153-4043-AE11-F8C69E82E4C6}" destId="{605D2CBD-7163-4157-BF73-D6EAFD213644}" srcOrd="1" destOrd="0" parTransId="{5AE05E4B-D3EF-4739-893E-7DF44C03CA86}" sibTransId="{6765DB9D-CB59-4E87-8E69-F29006C874CC}"/>
    <dgm:cxn modelId="{E04709E9-9E48-4E03-8FCC-AB2C9C88C48D}" type="presOf" srcId="{8C832516-813D-4F75-B129-7B9373CF328A}" destId="{F0DDBC46-BECB-4A57-B1EF-904D60C76002}" srcOrd="0" destOrd="0" presId="urn:microsoft.com/office/officeart/2005/8/layout/hierarchy1"/>
    <dgm:cxn modelId="{123B3ECD-A8A4-4D60-93A0-3C79BBABB1D9}" type="presOf" srcId="{BE8EC2A6-E940-44AE-B56F-D3D4A3AB2B7E}" destId="{787BA301-264E-49A7-BE38-17EEFA2557D6}" srcOrd="0" destOrd="0" presId="urn:microsoft.com/office/officeart/2005/8/layout/hierarchy1"/>
    <dgm:cxn modelId="{88E987B3-717E-450A-A030-5EA0BC9E88EE}" srcId="{8DF2248B-5AE4-4FF0-BF5C-8BEA142AA23C}" destId="{0779F359-C75F-425E-A067-540721B76F98}" srcOrd="0" destOrd="0" parTransId="{ABC9E892-8B83-43FA-B1D3-242F73265D3E}" sibTransId="{1130F905-F059-4C72-82F9-CC88C7EE23E8}"/>
    <dgm:cxn modelId="{819DD995-0FC5-4450-87F2-3F2550B302B5}" type="presOf" srcId="{605D2CBD-7163-4157-BF73-D6EAFD213644}" destId="{ACDFA56A-D41F-4B96-989E-CD689C85756F}" srcOrd="0" destOrd="0" presId="urn:microsoft.com/office/officeart/2005/8/layout/hierarchy1"/>
    <dgm:cxn modelId="{0FBDE7D3-7465-45CF-A2B1-C5E6940CF554}" type="presOf" srcId="{D9B6B4CA-5FFC-4BB1-93F6-68FB857FCF6D}" destId="{B1CD64DB-9060-49D1-8C8A-F5988B54A8C5}" srcOrd="0" destOrd="0" presId="urn:microsoft.com/office/officeart/2005/8/layout/hierarchy1"/>
    <dgm:cxn modelId="{111D7760-8A3C-4B0F-9F7A-D64BC19B3919}" srcId="{E44E4641-04B7-42FC-A960-248F6A943971}" destId="{D9B6B4CA-5FFC-4BB1-93F6-68FB857FCF6D}" srcOrd="0" destOrd="0" parTransId="{37F2D887-E570-4BF0-8EBF-7F50A527BECB}" sibTransId="{F190D0E3-2044-46EC-BB42-C924AB95384C}"/>
    <dgm:cxn modelId="{57E75372-40CA-4248-9552-1BE0493CED50}" type="presOf" srcId="{1FCA3701-14DD-4B85-AFC9-F39E76CB23A8}" destId="{D9DE7AA5-E927-4071-BDE2-49CBB20522A1}" srcOrd="0" destOrd="0" presId="urn:microsoft.com/office/officeart/2005/8/layout/hierarchy1"/>
    <dgm:cxn modelId="{3DBDAE1F-2A65-4ECC-8B11-C63C8C3715FD}" srcId="{D9B6B4CA-5FFC-4BB1-93F6-68FB857FCF6D}" destId="{25DA8B9E-7153-4043-AE11-F8C69E82E4C6}" srcOrd="0" destOrd="0" parTransId="{700CCFFC-5771-4825-9F51-0C8BB893E0A5}" sibTransId="{BDF43E88-FEBE-494B-94AE-10A8EE3D4040}"/>
    <dgm:cxn modelId="{8B74A629-4939-4BF8-8BD7-AA86C5606ABF}" type="presOf" srcId="{3CC2846A-47B5-4B62-885F-10F8EB625AAA}" destId="{8DABCFEF-55C7-4EE2-A352-2A21A4CED096}" srcOrd="0" destOrd="0" presId="urn:microsoft.com/office/officeart/2005/8/layout/hierarchy1"/>
    <dgm:cxn modelId="{71EA9ED9-D039-47C1-BC2A-B5C66DDE0EFB}" srcId="{E44E4641-04B7-42FC-A960-248F6A943971}" destId="{0DD022ED-C7DB-4518-AC94-8CF92D785029}" srcOrd="1" destOrd="0" parTransId="{7BE7F5F2-2B56-4A0C-A1C3-8CDC838FCEFD}" sibTransId="{E7D7D71C-4261-44C5-B686-0B752E25E3DA}"/>
    <dgm:cxn modelId="{D4D6586A-E8B1-422F-98F6-B3A2F23F229F}" type="presOf" srcId="{0DD022ED-C7DB-4518-AC94-8CF92D785029}" destId="{C77AC15A-B0E1-47D0-BD48-0B2F49488E1C}" srcOrd="0" destOrd="0" presId="urn:microsoft.com/office/officeart/2005/8/layout/hierarchy1"/>
    <dgm:cxn modelId="{EE13B7A5-B011-4475-B541-6AFD092C0DB0}" type="presOf" srcId="{A3874F1B-5321-499F-B7B5-37F9A038E537}" destId="{1658E97C-BF1A-46DC-94F6-2CAB04596DB8}" srcOrd="0" destOrd="0" presId="urn:microsoft.com/office/officeart/2005/8/layout/hierarchy1"/>
    <dgm:cxn modelId="{F29D75F1-07C2-4F9F-8C9F-6B0DAB83AB42}" srcId="{D9B6B4CA-5FFC-4BB1-93F6-68FB857FCF6D}" destId="{A3874F1B-5321-499F-B7B5-37F9A038E537}" srcOrd="1" destOrd="0" parTransId="{1FCA3701-14DD-4B85-AFC9-F39E76CB23A8}" sibTransId="{A2D7E7EA-96B7-4B36-99C1-B3DC3F96D38E}"/>
    <dgm:cxn modelId="{83F89550-4116-4A84-875E-E1F7743D8693}" type="presOf" srcId="{8DF2248B-5AE4-4FF0-BF5C-8BEA142AA23C}" destId="{3EB69C3F-6C43-4056-A459-6FE173A8BE37}" srcOrd="0" destOrd="0" presId="urn:microsoft.com/office/officeart/2005/8/layout/hierarchy1"/>
    <dgm:cxn modelId="{613A2F34-B12D-423A-99C6-AA6A6AD607CF}" type="presOf" srcId="{6B7B1D9A-0B11-4121-BE24-DC95FE3A8993}" destId="{D6A5D79A-1443-4877-A584-23F3DC827507}" srcOrd="0" destOrd="0" presId="urn:microsoft.com/office/officeart/2005/8/layout/hierarchy1"/>
    <dgm:cxn modelId="{91C42D17-5F59-4634-B63E-42ACFCD54594}" type="presOf" srcId="{0779F359-C75F-425E-A067-540721B76F98}" destId="{065BF229-B5F9-44FB-99E8-C459AA36C04F}" srcOrd="0" destOrd="0" presId="urn:microsoft.com/office/officeart/2005/8/layout/hierarchy1"/>
    <dgm:cxn modelId="{DB3D1B56-25B1-47A4-A0C6-B7C653ADA389}" srcId="{25DA8B9E-7153-4043-AE11-F8C69E82E4C6}" destId="{8C832516-813D-4F75-B129-7B9373CF328A}" srcOrd="0" destOrd="0" parTransId="{BE8EC2A6-E940-44AE-B56F-D3D4A3AB2B7E}" sibTransId="{2ACA2027-D801-4824-81A0-5C3D912A275E}"/>
    <dgm:cxn modelId="{ACC6A5B3-5D91-4223-93D8-6494C7B6E95C}" srcId="{5706B43A-2813-4E65-A332-E4494D5C9C02}" destId="{E44E4641-04B7-42FC-A960-248F6A943971}" srcOrd="0" destOrd="0" parTransId="{18BB8917-94F6-4E46-A80E-16803BFCFD59}" sibTransId="{A938CE3F-861A-4AC0-9CA0-1BEA8865BB8A}"/>
    <dgm:cxn modelId="{971804FE-AD9C-451F-9316-88CA059D02FB}" type="presOf" srcId="{E44E4641-04B7-42FC-A960-248F6A943971}" destId="{5EDC9886-F4C0-4282-9697-C7412D39964C}" srcOrd="0" destOrd="0" presId="urn:microsoft.com/office/officeart/2005/8/layout/hierarchy1"/>
    <dgm:cxn modelId="{79858A77-5A2C-4303-A91B-A98F30E009D2}" type="presOf" srcId="{7BE7F5F2-2B56-4A0C-A1C3-8CDC838FCEFD}" destId="{15D6FAFE-B278-4454-B2BF-42C34C3725B8}" srcOrd="0" destOrd="0" presId="urn:microsoft.com/office/officeart/2005/8/layout/hierarchy1"/>
    <dgm:cxn modelId="{3078B1D3-12AC-4AB2-9590-7E77704EF616}" type="presOf" srcId="{5706B43A-2813-4E65-A332-E4494D5C9C02}" destId="{102632FF-CFD5-43F2-ABA4-E22CFA97BAED}" srcOrd="0" destOrd="0" presId="urn:microsoft.com/office/officeart/2005/8/layout/hierarchy1"/>
    <dgm:cxn modelId="{BFE01A18-E3D2-4A98-AD6D-D534760453CE}" type="presOf" srcId="{18BB8917-94F6-4E46-A80E-16803BFCFD59}" destId="{92A92483-D109-4C96-9392-0F9FC652DCCE}" srcOrd="0" destOrd="0" presId="urn:microsoft.com/office/officeart/2005/8/layout/hierarchy1"/>
    <dgm:cxn modelId="{1C44EF7C-9FD8-4593-A5F5-125299521123}" type="presOf" srcId="{700CCFFC-5771-4825-9F51-0C8BB893E0A5}" destId="{396D57B4-B0CB-4D4C-BD5D-9C7E0FA99862}" srcOrd="0" destOrd="0" presId="urn:microsoft.com/office/officeart/2005/8/layout/hierarchy1"/>
    <dgm:cxn modelId="{B63412EB-F18A-4BAF-8145-0A4BFF265AF3}" srcId="{3CC2846A-47B5-4B62-885F-10F8EB625AAA}" destId="{5706B43A-2813-4E65-A332-E4494D5C9C02}" srcOrd="0" destOrd="0" parTransId="{1EDC3370-736F-4C37-BF37-2860392AEDE7}" sibTransId="{66921ED1-85BE-4BA9-A585-4C1185F6141D}"/>
    <dgm:cxn modelId="{8F3FABBF-BA10-4D02-93AA-AD95F3FCD3C9}" type="presOf" srcId="{ABC9E892-8B83-43FA-B1D3-242F73265D3E}" destId="{602EB6F6-87DC-4948-9791-408D62104974}" srcOrd="0" destOrd="0" presId="urn:microsoft.com/office/officeart/2005/8/layout/hierarchy1"/>
    <dgm:cxn modelId="{03350D9D-5D83-40B4-A837-FF5E34477771}" srcId="{5706B43A-2813-4E65-A332-E4494D5C9C02}" destId="{8DF2248B-5AE4-4FF0-BF5C-8BEA142AA23C}" srcOrd="1" destOrd="0" parTransId="{6B7B1D9A-0B11-4121-BE24-DC95FE3A8993}" sibTransId="{83323871-7F2E-4B36-BC8B-E84E56E8438E}"/>
    <dgm:cxn modelId="{D71C5092-6DEF-48B4-8E5B-F477432B042C}" type="presOf" srcId="{CA272B5A-0786-4907-8C28-FD3C84537A61}" destId="{92634DE7-2C46-4074-ADFF-44165E328431}" srcOrd="0" destOrd="0" presId="urn:microsoft.com/office/officeart/2005/8/layout/hierarchy1"/>
    <dgm:cxn modelId="{7F8AA4E2-21C7-484B-9DDA-7A719329339F}" type="presOf" srcId="{25DA8B9E-7153-4043-AE11-F8C69E82E4C6}" destId="{03C4ABD2-E4D9-4CD0-B15C-1B345461AA37}" srcOrd="0" destOrd="0" presId="urn:microsoft.com/office/officeart/2005/8/layout/hierarchy1"/>
    <dgm:cxn modelId="{E66E831C-8E9E-444B-ACCA-71A358B92558}" type="presParOf" srcId="{8DABCFEF-55C7-4EE2-A352-2A21A4CED096}" destId="{6D4F47BC-0924-45A7-9C43-68CF4A14200C}" srcOrd="0" destOrd="0" presId="urn:microsoft.com/office/officeart/2005/8/layout/hierarchy1"/>
    <dgm:cxn modelId="{CE409DFB-5C9E-4FDF-A60E-C70D1C752045}" type="presParOf" srcId="{6D4F47BC-0924-45A7-9C43-68CF4A14200C}" destId="{EA410CC9-FC3E-4675-98A2-B14E936B74AD}" srcOrd="0" destOrd="0" presId="urn:microsoft.com/office/officeart/2005/8/layout/hierarchy1"/>
    <dgm:cxn modelId="{3F4B67B5-D180-448C-984C-E1447A774C64}" type="presParOf" srcId="{EA410CC9-FC3E-4675-98A2-B14E936B74AD}" destId="{C92DEE70-73F7-4F4E-9365-FEDDCA06D42F}" srcOrd="0" destOrd="0" presId="urn:microsoft.com/office/officeart/2005/8/layout/hierarchy1"/>
    <dgm:cxn modelId="{DA3AE07C-9A71-44E5-87AF-DD8058CD463E}" type="presParOf" srcId="{EA410CC9-FC3E-4675-98A2-B14E936B74AD}" destId="{102632FF-CFD5-43F2-ABA4-E22CFA97BAED}" srcOrd="1" destOrd="0" presId="urn:microsoft.com/office/officeart/2005/8/layout/hierarchy1"/>
    <dgm:cxn modelId="{17012121-1D20-4646-9631-DC8A8F856581}" type="presParOf" srcId="{6D4F47BC-0924-45A7-9C43-68CF4A14200C}" destId="{F6C23571-AECB-4646-BD23-DEB6AF138E21}" srcOrd="1" destOrd="0" presId="urn:microsoft.com/office/officeart/2005/8/layout/hierarchy1"/>
    <dgm:cxn modelId="{01B3DDA5-396F-4196-90F4-9D73DB28B24B}" type="presParOf" srcId="{F6C23571-AECB-4646-BD23-DEB6AF138E21}" destId="{92A92483-D109-4C96-9392-0F9FC652DCCE}" srcOrd="0" destOrd="0" presId="urn:microsoft.com/office/officeart/2005/8/layout/hierarchy1"/>
    <dgm:cxn modelId="{165EBC1D-A5C3-4C40-9C18-8C295CCF6DE3}" type="presParOf" srcId="{F6C23571-AECB-4646-BD23-DEB6AF138E21}" destId="{42D08C57-BCED-4811-BDF3-32C0992E91C3}" srcOrd="1" destOrd="0" presId="urn:microsoft.com/office/officeart/2005/8/layout/hierarchy1"/>
    <dgm:cxn modelId="{AC199385-0C6C-4309-B5D0-B7AF8FC36FDA}" type="presParOf" srcId="{42D08C57-BCED-4811-BDF3-32C0992E91C3}" destId="{0E076DF1-2027-46D8-B638-184899DCA045}" srcOrd="0" destOrd="0" presId="urn:microsoft.com/office/officeart/2005/8/layout/hierarchy1"/>
    <dgm:cxn modelId="{AA1762FD-7092-492C-9066-DA973FF111A9}" type="presParOf" srcId="{0E076DF1-2027-46D8-B638-184899DCA045}" destId="{9DDF6AF6-CCF7-4302-8594-25B95D104D31}" srcOrd="0" destOrd="0" presId="urn:microsoft.com/office/officeart/2005/8/layout/hierarchy1"/>
    <dgm:cxn modelId="{A6B8743F-EC41-4724-80FC-B6918EFBE807}" type="presParOf" srcId="{0E076DF1-2027-46D8-B638-184899DCA045}" destId="{5EDC9886-F4C0-4282-9697-C7412D39964C}" srcOrd="1" destOrd="0" presId="urn:microsoft.com/office/officeart/2005/8/layout/hierarchy1"/>
    <dgm:cxn modelId="{DBCA253E-21EE-41AE-9F8B-7098B04AF838}" type="presParOf" srcId="{42D08C57-BCED-4811-BDF3-32C0992E91C3}" destId="{C097A656-5051-407C-9D12-B4E73FDB461B}" srcOrd="1" destOrd="0" presId="urn:microsoft.com/office/officeart/2005/8/layout/hierarchy1"/>
    <dgm:cxn modelId="{BE4BFC08-2657-4044-93BA-C85E7313AB69}" type="presParOf" srcId="{C097A656-5051-407C-9D12-B4E73FDB461B}" destId="{2DAFEA8D-ABD7-486B-A775-73450C84BCCF}" srcOrd="0" destOrd="0" presId="urn:microsoft.com/office/officeart/2005/8/layout/hierarchy1"/>
    <dgm:cxn modelId="{4DE322E4-0303-4981-856D-52667D416A13}" type="presParOf" srcId="{C097A656-5051-407C-9D12-B4E73FDB461B}" destId="{289C0E74-5FF2-4DA1-B393-6DC9E02C0FE2}" srcOrd="1" destOrd="0" presId="urn:microsoft.com/office/officeart/2005/8/layout/hierarchy1"/>
    <dgm:cxn modelId="{6BC1CC6E-9F40-4F04-B8D3-D863A49C2A68}" type="presParOf" srcId="{289C0E74-5FF2-4DA1-B393-6DC9E02C0FE2}" destId="{D36C6723-2662-42E2-8964-36614C2E6D2C}" srcOrd="0" destOrd="0" presId="urn:microsoft.com/office/officeart/2005/8/layout/hierarchy1"/>
    <dgm:cxn modelId="{BDEB42A9-5514-4DB7-BD95-CD5A7AAC7403}" type="presParOf" srcId="{D36C6723-2662-42E2-8964-36614C2E6D2C}" destId="{BC78CE86-C743-491C-8F6E-666B388F8818}" srcOrd="0" destOrd="0" presId="urn:microsoft.com/office/officeart/2005/8/layout/hierarchy1"/>
    <dgm:cxn modelId="{BFEDFF1F-F806-4C7E-9D55-BFCCA9FB6FB8}" type="presParOf" srcId="{D36C6723-2662-42E2-8964-36614C2E6D2C}" destId="{B1CD64DB-9060-49D1-8C8A-F5988B54A8C5}" srcOrd="1" destOrd="0" presId="urn:microsoft.com/office/officeart/2005/8/layout/hierarchy1"/>
    <dgm:cxn modelId="{B9269C45-B8BE-4498-A2A4-21809CA835AD}" type="presParOf" srcId="{289C0E74-5FF2-4DA1-B393-6DC9E02C0FE2}" destId="{0EF41857-DC02-42D1-BF79-0E43ACF48ED3}" srcOrd="1" destOrd="0" presId="urn:microsoft.com/office/officeart/2005/8/layout/hierarchy1"/>
    <dgm:cxn modelId="{483B6A21-5CDB-4C83-831B-15A41BC6214C}" type="presParOf" srcId="{0EF41857-DC02-42D1-BF79-0E43ACF48ED3}" destId="{396D57B4-B0CB-4D4C-BD5D-9C7E0FA99862}" srcOrd="0" destOrd="0" presId="urn:microsoft.com/office/officeart/2005/8/layout/hierarchy1"/>
    <dgm:cxn modelId="{37287D58-90BF-4943-BFD7-4E769D4A83D8}" type="presParOf" srcId="{0EF41857-DC02-42D1-BF79-0E43ACF48ED3}" destId="{F55E2074-BC3A-410C-96D8-0DDB8B988780}" srcOrd="1" destOrd="0" presId="urn:microsoft.com/office/officeart/2005/8/layout/hierarchy1"/>
    <dgm:cxn modelId="{F3E48F21-621B-4EEC-A787-582B28EE380E}" type="presParOf" srcId="{F55E2074-BC3A-410C-96D8-0DDB8B988780}" destId="{37E8E24D-9C22-4B12-A6DD-0D100F7F77A6}" srcOrd="0" destOrd="0" presId="urn:microsoft.com/office/officeart/2005/8/layout/hierarchy1"/>
    <dgm:cxn modelId="{CADB90F7-A5B3-444E-B8A2-0F138DA5B929}" type="presParOf" srcId="{37E8E24D-9C22-4B12-A6DD-0D100F7F77A6}" destId="{281A6103-A31E-4F68-8FFA-F883BC1868F9}" srcOrd="0" destOrd="0" presId="urn:microsoft.com/office/officeart/2005/8/layout/hierarchy1"/>
    <dgm:cxn modelId="{980A1B87-B6CB-4359-BFD3-1DACA5CA17D0}" type="presParOf" srcId="{37E8E24D-9C22-4B12-A6DD-0D100F7F77A6}" destId="{03C4ABD2-E4D9-4CD0-B15C-1B345461AA37}" srcOrd="1" destOrd="0" presId="urn:microsoft.com/office/officeart/2005/8/layout/hierarchy1"/>
    <dgm:cxn modelId="{90A4870F-C02E-49A5-BCB3-9E3D74AED7E1}" type="presParOf" srcId="{F55E2074-BC3A-410C-96D8-0DDB8B988780}" destId="{2CA06681-C1D9-485C-99F4-AE1BF84D76E3}" srcOrd="1" destOrd="0" presId="urn:microsoft.com/office/officeart/2005/8/layout/hierarchy1"/>
    <dgm:cxn modelId="{7B525AA3-54F2-469D-A31C-54C37AFBF21E}" type="presParOf" srcId="{2CA06681-C1D9-485C-99F4-AE1BF84D76E3}" destId="{787BA301-264E-49A7-BE38-17EEFA2557D6}" srcOrd="0" destOrd="0" presId="urn:microsoft.com/office/officeart/2005/8/layout/hierarchy1"/>
    <dgm:cxn modelId="{4F84D895-09F0-4D0C-8F3B-B5AE6A85A8DD}" type="presParOf" srcId="{2CA06681-C1D9-485C-99F4-AE1BF84D76E3}" destId="{87D6B0D5-D84D-47CA-BC56-1BEE52E1088B}" srcOrd="1" destOrd="0" presId="urn:microsoft.com/office/officeart/2005/8/layout/hierarchy1"/>
    <dgm:cxn modelId="{09E35317-12A7-40D1-A5C3-A97C94B93825}" type="presParOf" srcId="{87D6B0D5-D84D-47CA-BC56-1BEE52E1088B}" destId="{CC3A0A31-547C-4420-8419-500660B1C72C}" srcOrd="0" destOrd="0" presId="urn:microsoft.com/office/officeart/2005/8/layout/hierarchy1"/>
    <dgm:cxn modelId="{0F148936-3939-4F4C-AFF2-9D9BD869A8F5}" type="presParOf" srcId="{CC3A0A31-547C-4420-8419-500660B1C72C}" destId="{7E560625-E039-4FA2-A596-D574EF91C374}" srcOrd="0" destOrd="0" presId="urn:microsoft.com/office/officeart/2005/8/layout/hierarchy1"/>
    <dgm:cxn modelId="{C7B1854D-70EE-4BF4-935A-607E705C4DD3}" type="presParOf" srcId="{CC3A0A31-547C-4420-8419-500660B1C72C}" destId="{F0DDBC46-BECB-4A57-B1EF-904D60C76002}" srcOrd="1" destOrd="0" presId="urn:microsoft.com/office/officeart/2005/8/layout/hierarchy1"/>
    <dgm:cxn modelId="{EE8F117C-F58C-4DF1-8F69-FE680CF54C59}" type="presParOf" srcId="{87D6B0D5-D84D-47CA-BC56-1BEE52E1088B}" destId="{92B20461-B532-4F38-9569-855E67AFA7FF}" srcOrd="1" destOrd="0" presId="urn:microsoft.com/office/officeart/2005/8/layout/hierarchy1"/>
    <dgm:cxn modelId="{3E8909A4-D16B-4C4B-9190-949F3C470BD9}" type="presParOf" srcId="{2CA06681-C1D9-485C-99F4-AE1BF84D76E3}" destId="{AFB9C8F2-7B9C-413B-B346-31579E616B70}" srcOrd="2" destOrd="0" presId="urn:microsoft.com/office/officeart/2005/8/layout/hierarchy1"/>
    <dgm:cxn modelId="{72FE4B1F-EF62-488C-ADBC-BC1766695A02}" type="presParOf" srcId="{2CA06681-C1D9-485C-99F4-AE1BF84D76E3}" destId="{40B4FB31-E154-4429-ACB2-F4C3F65354CF}" srcOrd="3" destOrd="0" presId="urn:microsoft.com/office/officeart/2005/8/layout/hierarchy1"/>
    <dgm:cxn modelId="{F0BFB7B8-B607-499A-8B45-5A3AC1BB6B95}" type="presParOf" srcId="{40B4FB31-E154-4429-ACB2-F4C3F65354CF}" destId="{83A9FFFC-9608-44B3-9C2F-7E4ED624FF67}" srcOrd="0" destOrd="0" presId="urn:microsoft.com/office/officeart/2005/8/layout/hierarchy1"/>
    <dgm:cxn modelId="{35859853-8286-4438-B68A-A9E6499EB7A4}" type="presParOf" srcId="{83A9FFFC-9608-44B3-9C2F-7E4ED624FF67}" destId="{68F6D778-AEDA-407D-B27E-8BF066CF225D}" srcOrd="0" destOrd="0" presId="urn:microsoft.com/office/officeart/2005/8/layout/hierarchy1"/>
    <dgm:cxn modelId="{A4218DF4-471B-4CE1-9AB3-D79CDF3CFD02}" type="presParOf" srcId="{83A9FFFC-9608-44B3-9C2F-7E4ED624FF67}" destId="{ACDFA56A-D41F-4B96-989E-CD689C85756F}" srcOrd="1" destOrd="0" presId="urn:microsoft.com/office/officeart/2005/8/layout/hierarchy1"/>
    <dgm:cxn modelId="{CE3D1328-90EE-445D-813F-2E5F54084816}" type="presParOf" srcId="{40B4FB31-E154-4429-ACB2-F4C3F65354CF}" destId="{DE04E4D3-9639-4567-BBB9-B0DF2CEACD4C}" srcOrd="1" destOrd="0" presId="urn:microsoft.com/office/officeart/2005/8/layout/hierarchy1"/>
    <dgm:cxn modelId="{9814FBFF-B3DC-488E-9ADB-9A6C4DC848CF}" type="presParOf" srcId="{0EF41857-DC02-42D1-BF79-0E43ACF48ED3}" destId="{D9DE7AA5-E927-4071-BDE2-49CBB20522A1}" srcOrd="2" destOrd="0" presId="urn:microsoft.com/office/officeart/2005/8/layout/hierarchy1"/>
    <dgm:cxn modelId="{92C77624-9ED8-44C7-A89D-04C710F5C2B0}" type="presParOf" srcId="{0EF41857-DC02-42D1-BF79-0E43ACF48ED3}" destId="{1A03FEF7-FF57-46B9-9DF0-BFB59E417909}" srcOrd="3" destOrd="0" presId="urn:microsoft.com/office/officeart/2005/8/layout/hierarchy1"/>
    <dgm:cxn modelId="{76F866EC-9A7A-443A-8C94-0F0EA11C918A}" type="presParOf" srcId="{1A03FEF7-FF57-46B9-9DF0-BFB59E417909}" destId="{8A7C2FFF-8877-492A-A451-2A94AD8F3B84}" srcOrd="0" destOrd="0" presId="urn:microsoft.com/office/officeart/2005/8/layout/hierarchy1"/>
    <dgm:cxn modelId="{C39006C9-DA86-4A5E-A04A-EA9F251C9D07}" type="presParOf" srcId="{8A7C2FFF-8877-492A-A451-2A94AD8F3B84}" destId="{DFE06E6C-CCC5-4274-AB46-06B63F0B4BED}" srcOrd="0" destOrd="0" presId="urn:microsoft.com/office/officeart/2005/8/layout/hierarchy1"/>
    <dgm:cxn modelId="{B0B7B5B9-3DF0-44F2-871D-3FDCCF3FB3F3}" type="presParOf" srcId="{8A7C2FFF-8877-492A-A451-2A94AD8F3B84}" destId="{1658E97C-BF1A-46DC-94F6-2CAB04596DB8}" srcOrd="1" destOrd="0" presId="urn:microsoft.com/office/officeart/2005/8/layout/hierarchy1"/>
    <dgm:cxn modelId="{FA180D47-7DB7-474E-A4A9-178EFE0ED8E9}" type="presParOf" srcId="{1A03FEF7-FF57-46B9-9DF0-BFB59E417909}" destId="{AFAC906F-702B-4A6D-90EB-5BC380C1CF82}" srcOrd="1" destOrd="0" presId="urn:microsoft.com/office/officeart/2005/8/layout/hierarchy1"/>
    <dgm:cxn modelId="{32565809-188E-4D80-87C1-738237CA283D}" type="presParOf" srcId="{AFAC906F-702B-4A6D-90EB-5BC380C1CF82}" destId="{B8FC934A-F47A-4932-A3B0-71B419B49FA8}" srcOrd="0" destOrd="0" presId="urn:microsoft.com/office/officeart/2005/8/layout/hierarchy1"/>
    <dgm:cxn modelId="{2898DAA0-C493-40DF-A09D-963BF950EFE6}" type="presParOf" srcId="{AFAC906F-702B-4A6D-90EB-5BC380C1CF82}" destId="{87A8F1F5-3D0D-4106-B1B5-02463E3A30DD}" srcOrd="1" destOrd="0" presId="urn:microsoft.com/office/officeart/2005/8/layout/hierarchy1"/>
    <dgm:cxn modelId="{8A5D3FD1-3AB5-463E-A63A-D6ADD626FB1E}" type="presParOf" srcId="{87A8F1F5-3D0D-4106-B1B5-02463E3A30DD}" destId="{A09DF821-B9DF-40F8-8188-D4C422D1318C}" srcOrd="0" destOrd="0" presId="urn:microsoft.com/office/officeart/2005/8/layout/hierarchy1"/>
    <dgm:cxn modelId="{A03CEFBA-0940-4249-A86D-91DA5D68B366}" type="presParOf" srcId="{A09DF821-B9DF-40F8-8188-D4C422D1318C}" destId="{2F6821B4-804E-43FF-9415-EFD2B611AFC7}" srcOrd="0" destOrd="0" presId="urn:microsoft.com/office/officeart/2005/8/layout/hierarchy1"/>
    <dgm:cxn modelId="{19F8B663-B835-44AC-B5DA-5FF606C8C94B}" type="presParOf" srcId="{A09DF821-B9DF-40F8-8188-D4C422D1318C}" destId="{92634DE7-2C46-4074-ADFF-44165E328431}" srcOrd="1" destOrd="0" presId="urn:microsoft.com/office/officeart/2005/8/layout/hierarchy1"/>
    <dgm:cxn modelId="{9D4237D8-3B8E-40F3-A222-6BC887766509}" type="presParOf" srcId="{87A8F1F5-3D0D-4106-B1B5-02463E3A30DD}" destId="{004CB2A7-004A-47D9-941F-008A9B5A744B}" srcOrd="1" destOrd="0" presId="urn:microsoft.com/office/officeart/2005/8/layout/hierarchy1"/>
    <dgm:cxn modelId="{240986FE-80D3-47D4-AB8A-5F8511F2A301}" type="presParOf" srcId="{C097A656-5051-407C-9D12-B4E73FDB461B}" destId="{15D6FAFE-B278-4454-B2BF-42C34C3725B8}" srcOrd="2" destOrd="0" presId="urn:microsoft.com/office/officeart/2005/8/layout/hierarchy1"/>
    <dgm:cxn modelId="{444DE5D5-E4CE-4BBD-9504-449BB7478E45}" type="presParOf" srcId="{C097A656-5051-407C-9D12-B4E73FDB461B}" destId="{A4CEC917-966A-478D-9B0F-E45754FF8CCC}" srcOrd="3" destOrd="0" presId="urn:microsoft.com/office/officeart/2005/8/layout/hierarchy1"/>
    <dgm:cxn modelId="{8A8A3498-3D5B-4404-A93E-4F5194DA169B}" type="presParOf" srcId="{A4CEC917-966A-478D-9B0F-E45754FF8CCC}" destId="{35B2396B-5974-4C87-827D-8C8E988CD27A}" srcOrd="0" destOrd="0" presId="urn:microsoft.com/office/officeart/2005/8/layout/hierarchy1"/>
    <dgm:cxn modelId="{B661B34D-141E-456D-B0AF-7AD952E17907}" type="presParOf" srcId="{35B2396B-5974-4C87-827D-8C8E988CD27A}" destId="{8DD5A865-205E-4C97-8574-FFBEA3978A4C}" srcOrd="0" destOrd="0" presId="urn:microsoft.com/office/officeart/2005/8/layout/hierarchy1"/>
    <dgm:cxn modelId="{9931B54E-B68E-4FE1-BC9D-58A7A14F459C}" type="presParOf" srcId="{35B2396B-5974-4C87-827D-8C8E988CD27A}" destId="{C77AC15A-B0E1-47D0-BD48-0B2F49488E1C}" srcOrd="1" destOrd="0" presId="urn:microsoft.com/office/officeart/2005/8/layout/hierarchy1"/>
    <dgm:cxn modelId="{5F9BFF40-5225-4979-AE2A-96AAE7DEC563}" type="presParOf" srcId="{A4CEC917-966A-478D-9B0F-E45754FF8CCC}" destId="{126A3145-3350-4D55-856F-A0E13DF14AC5}" srcOrd="1" destOrd="0" presId="urn:microsoft.com/office/officeart/2005/8/layout/hierarchy1"/>
    <dgm:cxn modelId="{DCAC8197-3E94-4A8C-9299-A7FE9F6A6FB3}" type="presParOf" srcId="{F6C23571-AECB-4646-BD23-DEB6AF138E21}" destId="{D6A5D79A-1443-4877-A584-23F3DC827507}" srcOrd="2" destOrd="0" presId="urn:microsoft.com/office/officeart/2005/8/layout/hierarchy1"/>
    <dgm:cxn modelId="{8E93D967-621A-463C-A68A-E0B0E3B3ACD4}" type="presParOf" srcId="{F6C23571-AECB-4646-BD23-DEB6AF138E21}" destId="{9FB1214D-398E-4838-99FF-87A5CBD80D84}" srcOrd="3" destOrd="0" presId="urn:microsoft.com/office/officeart/2005/8/layout/hierarchy1"/>
    <dgm:cxn modelId="{37931B6F-A561-4EF6-A12E-73B56144EC80}" type="presParOf" srcId="{9FB1214D-398E-4838-99FF-87A5CBD80D84}" destId="{4EC24D8C-39EC-40EB-830F-E37AC21074BD}" srcOrd="0" destOrd="0" presId="urn:microsoft.com/office/officeart/2005/8/layout/hierarchy1"/>
    <dgm:cxn modelId="{35A13EDB-1971-49A1-AB4C-8E4FE3BCA1A2}" type="presParOf" srcId="{4EC24D8C-39EC-40EB-830F-E37AC21074BD}" destId="{DA72D8E0-3D6A-4A69-AFED-4DE072B5A692}" srcOrd="0" destOrd="0" presId="urn:microsoft.com/office/officeart/2005/8/layout/hierarchy1"/>
    <dgm:cxn modelId="{415E335D-4DFD-46E9-BCE0-3D7C667B6B03}" type="presParOf" srcId="{4EC24D8C-39EC-40EB-830F-E37AC21074BD}" destId="{3EB69C3F-6C43-4056-A459-6FE173A8BE37}" srcOrd="1" destOrd="0" presId="urn:microsoft.com/office/officeart/2005/8/layout/hierarchy1"/>
    <dgm:cxn modelId="{D1A21118-2B1D-4EFE-A8B8-037DB18D80AD}" type="presParOf" srcId="{9FB1214D-398E-4838-99FF-87A5CBD80D84}" destId="{53A8DC83-6329-4589-A792-B2E2CC5A082D}" srcOrd="1" destOrd="0" presId="urn:microsoft.com/office/officeart/2005/8/layout/hierarchy1"/>
    <dgm:cxn modelId="{2B2FCE0A-DA8D-4048-822E-66D185F87865}" type="presParOf" srcId="{53A8DC83-6329-4589-A792-B2E2CC5A082D}" destId="{602EB6F6-87DC-4948-9791-408D62104974}" srcOrd="0" destOrd="0" presId="urn:microsoft.com/office/officeart/2005/8/layout/hierarchy1"/>
    <dgm:cxn modelId="{1407A00D-EADA-4BAC-AD06-D40D4FC5A4C9}" type="presParOf" srcId="{53A8DC83-6329-4589-A792-B2E2CC5A082D}" destId="{B4826827-5EEF-4622-951C-6CB5B4F3E791}" srcOrd="1" destOrd="0" presId="urn:microsoft.com/office/officeart/2005/8/layout/hierarchy1"/>
    <dgm:cxn modelId="{70660F35-E760-4A0F-A507-A524CA90F524}" type="presParOf" srcId="{B4826827-5EEF-4622-951C-6CB5B4F3E791}" destId="{A3944FF6-39CD-4D4C-BE3E-FB007C2AB944}" srcOrd="0" destOrd="0" presId="urn:microsoft.com/office/officeart/2005/8/layout/hierarchy1"/>
    <dgm:cxn modelId="{888D4A37-4166-4F38-8F91-69E0247B6C43}" type="presParOf" srcId="{A3944FF6-39CD-4D4C-BE3E-FB007C2AB944}" destId="{B2C886CD-4493-49EE-83FD-EEB53D8C9686}" srcOrd="0" destOrd="0" presId="urn:microsoft.com/office/officeart/2005/8/layout/hierarchy1"/>
    <dgm:cxn modelId="{354E4067-69FE-4BD5-BE5C-0CEB601D4410}" type="presParOf" srcId="{A3944FF6-39CD-4D4C-BE3E-FB007C2AB944}" destId="{065BF229-B5F9-44FB-99E8-C459AA36C04F}" srcOrd="1" destOrd="0" presId="urn:microsoft.com/office/officeart/2005/8/layout/hierarchy1"/>
    <dgm:cxn modelId="{4C8F73FC-82C0-4745-A7D0-BCD77B458DE9}" type="presParOf" srcId="{B4826827-5EEF-4622-951C-6CB5B4F3E791}" destId="{E9AEFC80-371B-49E6-8913-BDBCA52D7FC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7DDBEC-3273-4C05-910F-AFBD4DE1C715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E6DE2B-DA59-4EB1-98FA-169BD1925D12}">
      <dgm:prSet phldrT="[Текст]"/>
      <dgm:spPr/>
      <dgm:t>
        <a:bodyPr/>
        <a:lstStyle/>
        <a:p>
          <a:r>
            <a:rPr lang="ru-RU" dirty="0" smtClean="0"/>
            <a:t>Качественные характеристики</a:t>
          </a:r>
          <a:endParaRPr lang="ru-RU" dirty="0"/>
        </a:p>
      </dgm:t>
    </dgm:pt>
    <dgm:pt modelId="{E565CDB6-9CC5-4623-BCB2-E88D2B8E2922}" type="parTrans" cxnId="{C7AE6869-ED92-439B-AAB4-598868484ACB}">
      <dgm:prSet/>
      <dgm:spPr/>
      <dgm:t>
        <a:bodyPr/>
        <a:lstStyle/>
        <a:p>
          <a:endParaRPr lang="ru-RU"/>
        </a:p>
      </dgm:t>
    </dgm:pt>
    <dgm:pt modelId="{A6E70FF7-A7B5-4E13-987B-FD3B4BD4DA49}" type="sibTrans" cxnId="{C7AE6869-ED92-439B-AAB4-598868484ACB}">
      <dgm:prSet/>
      <dgm:spPr/>
      <dgm:t>
        <a:bodyPr/>
        <a:lstStyle/>
        <a:p>
          <a:endParaRPr lang="ru-RU"/>
        </a:p>
      </dgm:t>
    </dgm:pt>
    <dgm:pt modelId="{5835D50C-69C3-480B-9864-93BC282C5CCB}">
      <dgm:prSet phldrT="[Текст]"/>
      <dgm:spPr/>
      <dgm:t>
        <a:bodyPr/>
        <a:lstStyle/>
        <a:p>
          <a:r>
            <a:rPr lang="ru-RU" dirty="0" smtClean="0"/>
            <a:t>Степень сложности</a:t>
          </a:r>
          <a:endParaRPr lang="ru-RU" dirty="0"/>
        </a:p>
      </dgm:t>
    </dgm:pt>
    <dgm:pt modelId="{CC5DE4BD-5AAE-4B26-945C-D5BE600B4B58}" type="parTrans" cxnId="{7C931CE2-675E-4BFE-A01B-5DAADD40826F}">
      <dgm:prSet/>
      <dgm:spPr/>
      <dgm:t>
        <a:bodyPr/>
        <a:lstStyle/>
        <a:p>
          <a:endParaRPr lang="ru-RU"/>
        </a:p>
      </dgm:t>
    </dgm:pt>
    <dgm:pt modelId="{674FE208-3D22-47D2-A675-9D2336E27095}" type="sibTrans" cxnId="{7C931CE2-675E-4BFE-A01B-5DAADD40826F}">
      <dgm:prSet/>
      <dgm:spPr/>
      <dgm:t>
        <a:bodyPr/>
        <a:lstStyle/>
        <a:p>
          <a:endParaRPr lang="ru-RU"/>
        </a:p>
      </dgm:t>
    </dgm:pt>
    <dgm:pt modelId="{B10F0A3A-E15F-483C-9E7B-B7E24E38FEEF}">
      <dgm:prSet phldrT="[Текст]"/>
      <dgm:spPr/>
      <dgm:t>
        <a:bodyPr/>
        <a:lstStyle/>
        <a:p>
          <a:r>
            <a:rPr lang="ru-RU" dirty="0" smtClean="0"/>
            <a:t>Степень напряженности</a:t>
          </a:r>
          <a:endParaRPr lang="ru-RU" dirty="0"/>
        </a:p>
      </dgm:t>
    </dgm:pt>
    <dgm:pt modelId="{82099C84-42E2-4188-9CDC-B6E94623A07A}" type="parTrans" cxnId="{0FDE0917-A805-4CB5-8703-B09476C86872}">
      <dgm:prSet/>
      <dgm:spPr/>
      <dgm:t>
        <a:bodyPr/>
        <a:lstStyle/>
        <a:p>
          <a:endParaRPr lang="ru-RU"/>
        </a:p>
      </dgm:t>
    </dgm:pt>
    <dgm:pt modelId="{C309F1F8-5CE0-4C23-B4C3-2F59F6D57832}" type="sibTrans" cxnId="{0FDE0917-A805-4CB5-8703-B09476C86872}">
      <dgm:prSet/>
      <dgm:spPr/>
      <dgm:t>
        <a:bodyPr/>
        <a:lstStyle/>
        <a:p>
          <a:endParaRPr lang="ru-RU"/>
        </a:p>
      </dgm:t>
    </dgm:pt>
    <dgm:pt modelId="{E7BCCC1A-00F2-4BF0-92D8-A060E7F5C7A5}">
      <dgm:prSet phldrT="[Текст]"/>
      <dgm:spPr/>
      <dgm:t>
        <a:bodyPr/>
        <a:lstStyle/>
        <a:p>
          <a:r>
            <a:rPr lang="ru-RU" dirty="0" smtClean="0"/>
            <a:t>Количественные характеристики</a:t>
          </a:r>
          <a:endParaRPr lang="ru-RU" dirty="0"/>
        </a:p>
      </dgm:t>
    </dgm:pt>
    <dgm:pt modelId="{A77B4081-6D28-41FD-A4C1-E747644D9110}" type="parTrans" cxnId="{4CC31B17-B394-4600-A8F5-AF0B046B43CD}">
      <dgm:prSet/>
      <dgm:spPr/>
      <dgm:t>
        <a:bodyPr/>
        <a:lstStyle/>
        <a:p>
          <a:endParaRPr lang="ru-RU"/>
        </a:p>
      </dgm:t>
    </dgm:pt>
    <dgm:pt modelId="{01F9379E-8386-4800-B187-2E32FF1A892E}" type="sibTrans" cxnId="{4CC31B17-B394-4600-A8F5-AF0B046B43CD}">
      <dgm:prSet/>
      <dgm:spPr/>
      <dgm:t>
        <a:bodyPr/>
        <a:lstStyle/>
        <a:p>
          <a:endParaRPr lang="ru-RU"/>
        </a:p>
      </dgm:t>
    </dgm:pt>
    <dgm:pt modelId="{6FD57C99-52A0-463D-B39B-C4E030222FBF}">
      <dgm:prSet phldrT="[Текст]"/>
      <dgm:spPr/>
      <dgm:t>
        <a:bodyPr/>
        <a:lstStyle/>
        <a:p>
          <a:r>
            <a:rPr lang="ru-RU" dirty="0" smtClean="0"/>
            <a:t>Затраты мускульной энергии</a:t>
          </a:r>
          <a:endParaRPr lang="ru-RU" dirty="0"/>
        </a:p>
      </dgm:t>
    </dgm:pt>
    <dgm:pt modelId="{B1D7AF6B-51D3-45C9-AC5F-8C2336E5ACE8}" type="parTrans" cxnId="{E7A2642D-BADA-43D4-BD8B-B7BEFAB347BB}">
      <dgm:prSet/>
      <dgm:spPr/>
      <dgm:t>
        <a:bodyPr/>
        <a:lstStyle/>
        <a:p>
          <a:endParaRPr lang="ru-RU"/>
        </a:p>
      </dgm:t>
    </dgm:pt>
    <dgm:pt modelId="{6A77ABC4-2E14-4395-B322-9633B196B88F}" type="sibTrans" cxnId="{E7A2642D-BADA-43D4-BD8B-B7BEFAB347BB}">
      <dgm:prSet/>
      <dgm:spPr/>
      <dgm:t>
        <a:bodyPr/>
        <a:lstStyle/>
        <a:p>
          <a:endParaRPr lang="ru-RU"/>
        </a:p>
      </dgm:t>
    </dgm:pt>
    <dgm:pt modelId="{686D7DC1-5A4F-4825-A270-6E2D5F1FC4D9}">
      <dgm:prSet phldrT="[Текст]"/>
      <dgm:spPr/>
      <dgm:t>
        <a:bodyPr/>
        <a:lstStyle/>
        <a:p>
          <a:r>
            <a:rPr lang="ru-RU" dirty="0" smtClean="0"/>
            <a:t>Затраты нервно-эмоциональной энергии</a:t>
          </a:r>
          <a:endParaRPr lang="ru-RU" dirty="0"/>
        </a:p>
      </dgm:t>
    </dgm:pt>
    <dgm:pt modelId="{A555B11B-9234-44DD-9A83-E6BEA8F14531}" type="parTrans" cxnId="{1F8CDD2C-16BD-4219-9D5E-7EF964779289}">
      <dgm:prSet/>
      <dgm:spPr/>
      <dgm:t>
        <a:bodyPr/>
        <a:lstStyle/>
        <a:p>
          <a:endParaRPr lang="ru-RU"/>
        </a:p>
      </dgm:t>
    </dgm:pt>
    <dgm:pt modelId="{09A90450-573D-4FD5-9390-B05017DA9536}" type="sibTrans" cxnId="{1F8CDD2C-16BD-4219-9D5E-7EF964779289}">
      <dgm:prSet/>
      <dgm:spPr/>
      <dgm:t>
        <a:bodyPr/>
        <a:lstStyle/>
        <a:p>
          <a:endParaRPr lang="ru-RU"/>
        </a:p>
      </dgm:t>
    </dgm:pt>
    <dgm:pt modelId="{668EE184-F2AC-4A33-AD7D-64D36711D54F}">
      <dgm:prSet/>
      <dgm:spPr/>
      <dgm:t>
        <a:bodyPr/>
        <a:lstStyle/>
        <a:p>
          <a:r>
            <a:rPr lang="ru-RU" dirty="0" smtClean="0"/>
            <a:t>Условия и значимость труда</a:t>
          </a:r>
          <a:endParaRPr lang="ru-RU" dirty="0"/>
        </a:p>
      </dgm:t>
    </dgm:pt>
    <dgm:pt modelId="{74416F2A-B9E6-4106-AC6A-B304D0CF08EF}" type="parTrans" cxnId="{1580E967-E194-48A6-90E2-961EAC37D48B}">
      <dgm:prSet/>
      <dgm:spPr/>
      <dgm:t>
        <a:bodyPr/>
        <a:lstStyle/>
        <a:p>
          <a:endParaRPr lang="ru-RU"/>
        </a:p>
      </dgm:t>
    </dgm:pt>
    <dgm:pt modelId="{E627032D-777D-4C55-B10E-C74D6FA835B7}" type="sibTrans" cxnId="{1580E967-E194-48A6-90E2-961EAC37D48B}">
      <dgm:prSet/>
      <dgm:spPr/>
      <dgm:t>
        <a:bodyPr/>
        <a:lstStyle/>
        <a:p>
          <a:endParaRPr lang="ru-RU"/>
        </a:p>
      </dgm:t>
    </dgm:pt>
    <dgm:pt modelId="{B1CEEDFD-2763-4CE9-A5FA-62D4D8E8D849}" type="pres">
      <dgm:prSet presAssocID="{9F7DDBEC-3273-4C05-910F-AFBD4DE1C71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D14CFC9-BAE9-44B4-9BAC-1E2212C90C91}" type="pres">
      <dgm:prSet presAssocID="{21E6DE2B-DA59-4EB1-98FA-169BD1925D12}" presName="root" presStyleCnt="0"/>
      <dgm:spPr/>
    </dgm:pt>
    <dgm:pt modelId="{F1F8255D-B011-4338-93A5-AAD0F1B36180}" type="pres">
      <dgm:prSet presAssocID="{21E6DE2B-DA59-4EB1-98FA-169BD1925D12}" presName="rootComposite" presStyleCnt="0"/>
      <dgm:spPr/>
    </dgm:pt>
    <dgm:pt modelId="{133EE80F-6E24-485A-8362-CACFCA5F6218}" type="pres">
      <dgm:prSet presAssocID="{21E6DE2B-DA59-4EB1-98FA-169BD1925D12}" presName="rootText" presStyleLbl="node1" presStyleIdx="0" presStyleCnt="2"/>
      <dgm:spPr/>
    </dgm:pt>
    <dgm:pt modelId="{77CD9B6A-F0DB-464F-A857-58B8AD234271}" type="pres">
      <dgm:prSet presAssocID="{21E6DE2B-DA59-4EB1-98FA-169BD1925D12}" presName="rootConnector" presStyleLbl="node1" presStyleIdx="0" presStyleCnt="2"/>
      <dgm:spPr/>
    </dgm:pt>
    <dgm:pt modelId="{F90D5538-3CD6-4523-BD1C-229C757C496F}" type="pres">
      <dgm:prSet presAssocID="{21E6DE2B-DA59-4EB1-98FA-169BD1925D12}" presName="childShape" presStyleCnt="0"/>
      <dgm:spPr/>
    </dgm:pt>
    <dgm:pt modelId="{EDEC064B-0DD8-4C71-B9F1-139E67F3C8BC}" type="pres">
      <dgm:prSet presAssocID="{CC5DE4BD-5AAE-4B26-945C-D5BE600B4B58}" presName="Name13" presStyleLbl="parChTrans1D2" presStyleIdx="0" presStyleCnt="5"/>
      <dgm:spPr/>
    </dgm:pt>
    <dgm:pt modelId="{D2509714-9580-4BB2-8222-B67C13FB21FE}" type="pres">
      <dgm:prSet presAssocID="{5835D50C-69C3-480B-9864-93BC282C5CCB}" presName="childText" presStyleLbl="bgAcc1" presStyleIdx="0" presStyleCnt="5">
        <dgm:presLayoutVars>
          <dgm:bulletEnabled val="1"/>
        </dgm:presLayoutVars>
      </dgm:prSet>
      <dgm:spPr/>
    </dgm:pt>
    <dgm:pt modelId="{CAE8216E-2557-4679-AF8D-4A03C25A7D24}" type="pres">
      <dgm:prSet presAssocID="{82099C84-42E2-4188-9CDC-B6E94623A07A}" presName="Name13" presStyleLbl="parChTrans1D2" presStyleIdx="1" presStyleCnt="5"/>
      <dgm:spPr/>
    </dgm:pt>
    <dgm:pt modelId="{74338551-87A6-4B95-8EFE-B8317ABCDD31}" type="pres">
      <dgm:prSet presAssocID="{B10F0A3A-E15F-483C-9E7B-B7E24E38FEEF}" presName="childText" presStyleLbl="bgAcc1" presStyleIdx="1" presStyleCnt="5">
        <dgm:presLayoutVars>
          <dgm:bulletEnabled val="1"/>
        </dgm:presLayoutVars>
      </dgm:prSet>
      <dgm:spPr/>
    </dgm:pt>
    <dgm:pt modelId="{A9C393E9-9293-446D-944B-8004A6F0A369}" type="pres">
      <dgm:prSet presAssocID="{74416F2A-B9E6-4106-AC6A-B304D0CF08EF}" presName="Name13" presStyleLbl="parChTrans1D2" presStyleIdx="2" presStyleCnt="5"/>
      <dgm:spPr/>
    </dgm:pt>
    <dgm:pt modelId="{3AA25FFE-8C8C-4AB6-8D66-209FB59C2558}" type="pres">
      <dgm:prSet presAssocID="{668EE184-F2AC-4A33-AD7D-64D36711D54F}" presName="childText" presStyleLbl="bgAcc1" presStyleIdx="2" presStyleCnt="5">
        <dgm:presLayoutVars>
          <dgm:bulletEnabled val="1"/>
        </dgm:presLayoutVars>
      </dgm:prSet>
      <dgm:spPr/>
    </dgm:pt>
    <dgm:pt modelId="{25367928-34E1-42EC-AE72-EF217113B295}" type="pres">
      <dgm:prSet presAssocID="{E7BCCC1A-00F2-4BF0-92D8-A060E7F5C7A5}" presName="root" presStyleCnt="0"/>
      <dgm:spPr/>
    </dgm:pt>
    <dgm:pt modelId="{7356895C-408F-4D44-8AAE-3873C5EC31C6}" type="pres">
      <dgm:prSet presAssocID="{E7BCCC1A-00F2-4BF0-92D8-A060E7F5C7A5}" presName="rootComposite" presStyleCnt="0"/>
      <dgm:spPr/>
    </dgm:pt>
    <dgm:pt modelId="{FE8DE686-17A1-4C93-AC06-A9BD71D4AD53}" type="pres">
      <dgm:prSet presAssocID="{E7BCCC1A-00F2-4BF0-92D8-A060E7F5C7A5}" presName="rootText" presStyleLbl="node1" presStyleIdx="1" presStyleCnt="2"/>
      <dgm:spPr/>
    </dgm:pt>
    <dgm:pt modelId="{34424FFB-3EEE-4A1F-A128-9368C7316D8E}" type="pres">
      <dgm:prSet presAssocID="{E7BCCC1A-00F2-4BF0-92D8-A060E7F5C7A5}" presName="rootConnector" presStyleLbl="node1" presStyleIdx="1" presStyleCnt="2"/>
      <dgm:spPr/>
    </dgm:pt>
    <dgm:pt modelId="{08615537-6A63-4CD4-9E12-0D9E1F668DA6}" type="pres">
      <dgm:prSet presAssocID="{E7BCCC1A-00F2-4BF0-92D8-A060E7F5C7A5}" presName="childShape" presStyleCnt="0"/>
      <dgm:spPr/>
    </dgm:pt>
    <dgm:pt modelId="{7F5CADFD-E5E9-45A8-89FE-7E7E483195C3}" type="pres">
      <dgm:prSet presAssocID="{B1D7AF6B-51D3-45C9-AC5F-8C2336E5ACE8}" presName="Name13" presStyleLbl="parChTrans1D2" presStyleIdx="3" presStyleCnt="5"/>
      <dgm:spPr/>
    </dgm:pt>
    <dgm:pt modelId="{AD6BABDF-B848-461D-A0E7-1C224ABBDA60}" type="pres">
      <dgm:prSet presAssocID="{6FD57C99-52A0-463D-B39B-C4E030222FBF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960CC9-649B-4AF5-8164-02A1F1625A9D}" type="pres">
      <dgm:prSet presAssocID="{A555B11B-9234-44DD-9A83-E6BEA8F14531}" presName="Name13" presStyleLbl="parChTrans1D2" presStyleIdx="4" presStyleCnt="5"/>
      <dgm:spPr/>
    </dgm:pt>
    <dgm:pt modelId="{AD0AA9F4-13C1-4EA7-9C93-F48873EAAB0E}" type="pres">
      <dgm:prSet presAssocID="{686D7DC1-5A4F-4825-A270-6E2D5F1FC4D9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C31B17-B394-4600-A8F5-AF0B046B43CD}" srcId="{9F7DDBEC-3273-4C05-910F-AFBD4DE1C715}" destId="{E7BCCC1A-00F2-4BF0-92D8-A060E7F5C7A5}" srcOrd="1" destOrd="0" parTransId="{A77B4081-6D28-41FD-A4C1-E747644D9110}" sibTransId="{01F9379E-8386-4800-B187-2E32FF1A892E}"/>
    <dgm:cxn modelId="{8C476EDD-3A8F-4D23-840E-3B6BA569F285}" type="presOf" srcId="{6FD57C99-52A0-463D-B39B-C4E030222FBF}" destId="{AD6BABDF-B848-461D-A0E7-1C224ABBDA60}" srcOrd="0" destOrd="0" presId="urn:microsoft.com/office/officeart/2005/8/layout/hierarchy3"/>
    <dgm:cxn modelId="{1580E967-E194-48A6-90E2-961EAC37D48B}" srcId="{21E6DE2B-DA59-4EB1-98FA-169BD1925D12}" destId="{668EE184-F2AC-4A33-AD7D-64D36711D54F}" srcOrd="2" destOrd="0" parTransId="{74416F2A-B9E6-4106-AC6A-B304D0CF08EF}" sibTransId="{E627032D-777D-4C55-B10E-C74D6FA835B7}"/>
    <dgm:cxn modelId="{2862C738-1F6D-4BEE-9D7E-FD469474E03B}" type="presOf" srcId="{B1D7AF6B-51D3-45C9-AC5F-8C2336E5ACE8}" destId="{7F5CADFD-E5E9-45A8-89FE-7E7E483195C3}" srcOrd="0" destOrd="0" presId="urn:microsoft.com/office/officeart/2005/8/layout/hierarchy3"/>
    <dgm:cxn modelId="{22544BF4-99BD-4E93-A460-E00A046AA0B9}" type="presOf" srcId="{21E6DE2B-DA59-4EB1-98FA-169BD1925D12}" destId="{77CD9B6A-F0DB-464F-A857-58B8AD234271}" srcOrd="1" destOrd="0" presId="urn:microsoft.com/office/officeart/2005/8/layout/hierarchy3"/>
    <dgm:cxn modelId="{B6668576-7CF1-41E4-8732-D2191924EEE9}" type="presOf" srcId="{9F7DDBEC-3273-4C05-910F-AFBD4DE1C715}" destId="{B1CEEDFD-2763-4CE9-A5FA-62D4D8E8D849}" srcOrd="0" destOrd="0" presId="urn:microsoft.com/office/officeart/2005/8/layout/hierarchy3"/>
    <dgm:cxn modelId="{5D119060-C1DC-41F6-B3E8-A777130A9692}" type="presOf" srcId="{B10F0A3A-E15F-483C-9E7B-B7E24E38FEEF}" destId="{74338551-87A6-4B95-8EFE-B8317ABCDD31}" srcOrd="0" destOrd="0" presId="urn:microsoft.com/office/officeart/2005/8/layout/hierarchy3"/>
    <dgm:cxn modelId="{3E54455C-9B23-4D82-82E4-C348B1CF84DA}" type="presOf" srcId="{686D7DC1-5A4F-4825-A270-6E2D5F1FC4D9}" destId="{AD0AA9F4-13C1-4EA7-9C93-F48873EAAB0E}" srcOrd="0" destOrd="0" presId="urn:microsoft.com/office/officeart/2005/8/layout/hierarchy3"/>
    <dgm:cxn modelId="{F65DED86-6DFF-4E06-957F-4552FFDED60E}" type="presOf" srcId="{E7BCCC1A-00F2-4BF0-92D8-A060E7F5C7A5}" destId="{FE8DE686-17A1-4C93-AC06-A9BD71D4AD53}" srcOrd="0" destOrd="0" presId="urn:microsoft.com/office/officeart/2005/8/layout/hierarchy3"/>
    <dgm:cxn modelId="{07222655-2D21-4984-9663-A62C78F9BCAE}" type="presOf" srcId="{5835D50C-69C3-480B-9864-93BC282C5CCB}" destId="{D2509714-9580-4BB2-8222-B67C13FB21FE}" srcOrd="0" destOrd="0" presId="urn:microsoft.com/office/officeart/2005/8/layout/hierarchy3"/>
    <dgm:cxn modelId="{C7AE6869-ED92-439B-AAB4-598868484ACB}" srcId="{9F7DDBEC-3273-4C05-910F-AFBD4DE1C715}" destId="{21E6DE2B-DA59-4EB1-98FA-169BD1925D12}" srcOrd="0" destOrd="0" parTransId="{E565CDB6-9CC5-4623-BCB2-E88D2B8E2922}" sibTransId="{A6E70FF7-A7B5-4E13-987B-FD3B4BD4DA49}"/>
    <dgm:cxn modelId="{0FDE0917-A805-4CB5-8703-B09476C86872}" srcId="{21E6DE2B-DA59-4EB1-98FA-169BD1925D12}" destId="{B10F0A3A-E15F-483C-9E7B-B7E24E38FEEF}" srcOrd="1" destOrd="0" parTransId="{82099C84-42E2-4188-9CDC-B6E94623A07A}" sibTransId="{C309F1F8-5CE0-4C23-B4C3-2F59F6D57832}"/>
    <dgm:cxn modelId="{AA89496F-A112-4183-AA11-3CDCD15E310C}" type="presOf" srcId="{668EE184-F2AC-4A33-AD7D-64D36711D54F}" destId="{3AA25FFE-8C8C-4AB6-8D66-209FB59C2558}" srcOrd="0" destOrd="0" presId="urn:microsoft.com/office/officeart/2005/8/layout/hierarchy3"/>
    <dgm:cxn modelId="{20E090C1-B157-4EC8-82F7-C3BB090386E9}" type="presOf" srcId="{74416F2A-B9E6-4106-AC6A-B304D0CF08EF}" destId="{A9C393E9-9293-446D-944B-8004A6F0A369}" srcOrd="0" destOrd="0" presId="urn:microsoft.com/office/officeart/2005/8/layout/hierarchy3"/>
    <dgm:cxn modelId="{0F72A0FF-BD2F-433F-A039-351687FEB65C}" type="presOf" srcId="{A555B11B-9234-44DD-9A83-E6BEA8F14531}" destId="{E0960CC9-649B-4AF5-8164-02A1F1625A9D}" srcOrd="0" destOrd="0" presId="urn:microsoft.com/office/officeart/2005/8/layout/hierarchy3"/>
    <dgm:cxn modelId="{A593DE9B-0BCF-4F39-9CEF-7F1A1A48D62C}" type="presOf" srcId="{21E6DE2B-DA59-4EB1-98FA-169BD1925D12}" destId="{133EE80F-6E24-485A-8362-CACFCA5F6218}" srcOrd="0" destOrd="0" presId="urn:microsoft.com/office/officeart/2005/8/layout/hierarchy3"/>
    <dgm:cxn modelId="{7C931CE2-675E-4BFE-A01B-5DAADD40826F}" srcId="{21E6DE2B-DA59-4EB1-98FA-169BD1925D12}" destId="{5835D50C-69C3-480B-9864-93BC282C5CCB}" srcOrd="0" destOrd="0" parTransId="{CC5DE4BD-5AAE-4B26-945C-D5BE600B4B58}" sibTransId="{674FE208-3D22-47D2-A675-9D2336E27095}"/>
    <dgm:cxn modelId="{2668D177-110A-4BEE-8ABB-1FAE8AA4D37E}" type="presOf" srcId="{82099C84-42E2-4188-9CDC-B6E94623A07A}" destId="{CAE8216E-2557-4679-AF8D-4A03C25A7D24}" srcOrd="0" destOrd="0" presId="urn:microsoft.com/office/officeart/2005/8/layout/hierarchy3"/>
    <dgm:cxn modelId="{1F8CDD2C-16BD-4219-9D5E-7EF964779289}" srcId="{E7BCCC1A-00F2-4BF0-92D8-A060E7F5C7A5}" destId="{686D7DC1-5A4F-4825-A270-6E2D5F1FC4D9}" srcOrd="1" destOrd="0" parTransId="{A555B11B-9234-44DD-9A83-E6BEA8F14531}" sibTransId="{09A90450-573D-4FD5-9390-B05017DA9536}"/>
    <dgm:cxn modelId="{E7A2642D-BADA-43D4-BD8B-B7BEFAB347BB}" srcId="{E7BCCC1A-00F2-4BF0-92D8-A060E7F5C7A5}" destId="{6FD57C99-52A0-463D-B39B-C4E030222FBF}" srcOrd="0" destOrd="0" parTransId="{B1D7AF6B-51D3-45C9-AC5F-8C2336E5ACE8}" sibTransId="{6A77ABC4-2E14-4395-B322-9633B196B88F}"/>
    <dgm:cxn modelId="{3380BB6B-C854-48DF-931D-8AD9B053FDE7}" type="presOf" srcId="{E7BCCC1A-00F2-4BF0-92D8-A060E7F5C7A5}" destId="{34424FFB-3EEE-4A1F-A128-9368C7316D8E}" srcOrd="1" destOrd="0" presId="urn:microsoft.com/office/officeart/2005/8/layout/hierarchy3"/>
    <dgm:cxn modelId="{FEDFB250-04D1-4A3E-9203-BD88010F906A}" type="presOf" srcId="{CC5DE4BD-5AAE-4B26-945C-D5BE600B4B58}" destId="{EDEC064B-0DD8-4C71-B9F1-139E67F3C8BC}" srcOrd="0" destOrd="0" presId="urn:microsoft.com/office/officeart/2005/8/layout/hierarchy3"/>
    <dgm:cxn modelId="{F3B24812-B617-48DF-BCDA-613EBE62BEAF}" type="presParOf" srcId="{B1CEEDFD-2763-4CE9-A5FA-62D4D8E8D849}" destId="{AD14CFC9-BAE9-44B4-9BAC-1E2212C90C91}" srcOrd="0" destOrd="0" presId="urn:microsoft.com/office/officeart/2005/8/layout/hierarchy3"/>
    <dgm:cxn modelId="{597BC2EF-99C5-4813-A834-26C956481F3F}" type="presParOf" srcId="{AD14CFC9-BAE9-44B4-9BAC-1E2212C90C91}" destId="{F1F8255D-B011-4338-93A5-AAD0F1B36180}" srcOrd="0" destOrd="0" presId="urn:microsoft.com/office/officeart/2005/8/layout/hierarchy3"/>
    <dgm:cxn modelId="{1F4C9FBB-2B8A-453B-99DB-5F306D24D209}" type="presParOf" srcId="{F1F8255D-B011-4338-93A5-AAD0F1B36180}" destId="{133EE80F-6E24-485A-8362-CACFCA5F6218}" srcOrd="0" destOrd="0" presId="urn:microsoft.com/office/officeart/2005/8/layout/hierarchy3"/>
    <dgm:cxn modelId="{398035CD-F739-4F49-9E73-31186FF3D219}" type="presParOf" srcId="{F1F8255D-B011-4338-93A5-AAD0F1B36180}" destId="{77CD9B6A-F0DB-464F-A857-58B8AD234271}" srcOrd="1" destOrd="0" presId="urn:microsoft.com/office/officeart/2005/8/layout/hierarchy3"/>
    <dgm:cxn modelId="{F7D67FDA-D13B-4121-98C2-970B661DF048}" type="presParOf" srcId="{AD14CFC9-BAE9-44B4-9BAC-1E2212C90C91}" destId="{F90D5538-3CD6-4523-BD1C-229C757C496F}" srcOrd="1" destOrd="0" presId="urn:microsoft.com/office/officeart/2005/8/layout/hierarchy3"/>
    <dgm:cxn modelId="{6B579EA6-A4E8-4828-ACED-6FD5D3B83DB8}" type="presParOf" srcId="{F90D5538-3CD6-4523-BD1C-229C757C496F}" destId="{EDEC064B-0DD8-4C71-B9F1-139E67F3C8BC}" srcOrd="0" destOrd="0" presId="urn:microsoft.com/office/officeart/2005/8/layout/hierarchy3"/>
    <dgm:cxn modelId="{8C8CC93B-63A7-4CC2-A249-C6F045849796}" type="presParOf" srcId="{F90D5538-3CD6-4523-BD1C-229C757C496F}" destId="{D2509714-9580-4BB2-8222-B67C13FB21FE}" srcOrd="1" destOrd="0" presId="urn:microsoft.com/office/officeart/2005/8/layout/hierarchy3"/>
    <dgm:cxn modelId="{EADA0FA9-91D4-42C2-B367-4FE03B55080D}" type="presParOf" srcId="{F90D5538-3CD6-4523-BD1C-229C757C496F}" destId="{CAE8216E-2557-4679-AF8D-4A03C25A7D24}" srcOrd="2" destOrd="0" presId="urn:microsoft.com/office/officeart/2005/8/layout/hierarchy3"/>
    <dgm:cxn modelId="{E83A5CCB-65A3-46FE-9117-5F2AEBBD97D4}" type="presParOf" srcId="{F90D5538-3CD6-4523-BD1C-229C757C496F}" destId="{74338551-87A6-4B95-8EFE-B8317ABCDD31}" srcOrd="3" destOrd="0" presId="urn:microsoft.com/office/officeart/2005/8/layout/hierarchy3"/>
    <dgm:cxn modelId="{6E19FD97-6C9E-46A1-A75A-7E8528B3269F}" type="presParOf" srcId="{F90D5538-3CD6-4523-BD1C-229C757C496F}" destId="{A9C393E9-9293-446D-944B-8004A6F0A369}" srcOrd="4" destOrd="0" presId="urn:microsoft.com/office/officeart/2005/8/layout/hierarchy3"/>
    <dgm:cxn modelId="{851FD62B-0934-423F-ADF7-7F0EAD7BD52E}" type="presParOf" srcId="{F90D5538-3CD6-4523-BD1C-229C757C496F}" destId="{3AA25FFE-8C8C-4AB6-8D66-209FB59C2558}" srcOrd="5" destOrd="0" presId="urn:microsoft.com/office/officeart/2005/8/layout/hierarchy3"/>
    <dgm:cxn modelId="{B636CD3F-4816-46B7-98E4-6F9E94E01BB5}" type="presParOf" srcId="{B1CEEDFD-2763-4CE9-A5FA-62D4D8E8D849}" destId="{25367928-34E1-42EC-AE72-EF217113B295}" srcOrd="1" destOrd="0" presId="urn:microsoft.com/office/officeart/2005/8/layout/hierarchy3"/>
    <dgm:cxn modelId="{082842B2-FC5D-4282-9920-99DCDB66F366}" type="presParOf" srcId="{25367928-34E1-42EC-AE72-EF217113B295}" destId="{7356895C-408F-4D44-8AAE-3873C5EC31C6}" srcOrd="0" destOrd="0" presId="urn:microsoft.com/office/officeart/2005/8/layout/hierarchy3"/>
    <dgm:cxn modelId="{AEDD52E4-19C2-4DE3-AD17-611324BE25A0}" type="presParOf" srcId="{7356895C-408F-4D44-8AAE-3873C5EC31C6}" destId="{FE8DE686-17A1-4C93-AC06-A9BD71D4AD53}" srcOrd="0" destOrd="0" presId="urn:microsoft.com/office/officeart/2005/8/layout/hierarchy3"/>
    <dgm:cxn modelId="{6521A8F6-5262-492A-BBB2-A3B6B082C2D6}" type="presParOf" srcId="{7356895C-408F-4D44-8AAE-3873C5EC31C6}" destId="{34424FFB-3EEE-4A1F-A128-9368C7316D8E}" srcOrd="1" destOrd="0" presId="urn:microsoft.com/office/officeart/2005/8/layout/hierarchy3"/>
    <dgm:cxn modelId="{E69A5EEA-AC90-4D24-AB77-6980BDFEAB2E}" type="presParOf" srcId="{25367928-34E1-42EC-AE72-EF217113B295}" destId="{08615537-6A63-4CD4-9E12-0D9E1F668DA6}" srcOrd="1" destOrd="0" presId="urn:microsoft.com/office/officeart/2005/8/layout/hierarchy3"/>
    <dgm:cxn modelId="{1AE2E281-B06F-4F64-B9F5-738399967E21}" type="presParOf" srcId="{08615537-6A63-4CD4-9E12-0D9E1F668DA6}" destId="{7F5CADFD-E5E9-45A8-89FE-7E7E483195C3}" srcOrd="0" destOrd="0" presId="urn:microsoft.com/office/officeart/2005/8/layout/hierarchy3"/>
    <dgm:cxn modelId="{9E93F5D5-3B93-48E8-A475-3E7A68DA41A9}" type="presParOf" srcId="{08615537-6A63-4CD4-9E12-0D9E1F668DA6}" destId="{AD6BABDF-B848-461D-A0E7-1C224ABBDA60}" srcOrd="1" destOrd="0" presId="urn:microsoft.com/office/officeart/2005/8/layout/hierarchy3"/>
    <dgm:cxn modelId="{B1C24A97-D1E3-40FA-8445-151CB42CCE85}" type="presParOf" srcId="{08615537-6A63-4CD4-9E12-0D9E1F668DA6}" destId="{E0960CC9-649B-4AF5-8164-02A1F1625A9D}" srcOrd="2" destOrd="0" presId="urn:microsoft.com/office/officeart/2005/8/layout/hierarchy3"/>
    <dgm:cxn modelId="{87DEBC5D-7DC7-4B4C-8662-796CA5443FF3}" type="presParOf" srcId="{08615537-6A63-4CD4-9E12-0D9E1F668DA6}" destId="{AD0AA9F4-13C1-4EA7-9C93-F48873EAAB0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C538C2-21C1-458C-A709-28DA2D89274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998BC6F-C94C-46CC-BCE5-A261AD90BDDF}">
      <dgm:prSet/>
      <dgm:spPr/>
      <dgm:t>
        <a:bodyPr/>
        <a:lstStyle/>
        <a:p>
          <a:pPr algn="ctr" rtl="0"/>
          <a:r>
            <a:rPr lang="ru-RU" dirty="0" smtClean="0"/>
            <a:t>число разрядов</a:t>
          </a:r>
          <a:endParaRPr lang="ru-RU" dirty="0"/>
        </a:p>
      </dgm:t>
    </dgm:pt>
    <dgm:pt modelId="{E46BE0A8-A0CB-4820-9017-25EB02DD74C6}" type="parTrans" cxnId="{BCF665B8-335F-47CF-A15E-0E0B1999E449}">
      <dgm:prSet/>
      <dgm:spPr/>
      <dgm:t>
        <a:bodyPr/>
        <a:lstStyle/>
        <a:p>
          <a:endParaRPr lang="ru-RU"/>
        </a:p>
      </dgm:t>
    </dgm:pt>
    <dgm:pt modelId="{033D78C8-0F36-4E1E-B8F6-C7C6A26F85F6}" type="sibTrans" cxnId="{BCF665B8-335F-47CF-A15E-0E0B1999E449}">
      <dgm:prSet/>
      <dgm:spPr/>
      <dgm:t>
        <a:bodyPr/>
        <a:lstStyle/>
        <a:p>
          <a:endParaRPr lang="ru-RU"/>
        </a:p>
      </dgm:t>
    </dgm:pt>
    <dgm:pt modelId="{C145FF6B-C66F-4D25-8DF1-EB3BA7FF3054}">
      <dgm:prSet/>
      <dgm:spPr/>
      <dgm:t>
        <a:bodyPr/>
        <a:lstStyle/>
        <a:p>
          <a:pPr algn="ctr" rtl="0"/>
          <a:r>
            <a:rPr lang="ru-RU" dirty="0" smtClean="0"/>
            <a:t>диапазон сетки</a:t>
          </a:r>
          <a:endParaRPr lang="ru-RU" dirty="0"/>
        </a:p>
      </dgm:t>
    </dgm:pt>
    <dgm:pt modelId="{1D8EE0FB-14FF-4EC0-AEC8-EECC2588DFC5}" type="parTrans" cxnId="{B2E87FF6-1A76-4374-AB20-6C9F0E927069}">
      <dgm:prSet/>
      <dgm:spPr/>
      <dgm:t>
        <a:bodyPr/>
        <a:lstStyle/>
        <a:p>
          <a:endParaRPr lang="ru-RU"/>
        </a:p>
      </dgm:t>
    </dgm:pt>
    <dgm:pt modelId="{941BBD30-DCDB-4EE2-9F78-FFE847720C97}" type="sibTrans" cxnId="{B2E87FF6-1A76-4374-AB20-6C9F0E927069}">
      <dgm:prSet/>
      <dgm:spPr/>
      <dgm:t>
        <a:bodyPr/>
        <a:lstStyle/>
        <a:p>
          <a:endParaRPr lang="ru-RU"/>
        </a:p>
      </dgm:t>
    </dgm:pt>
    <dgm:pt modelId="{9CABEBE9-B0A6-4F93-8B74-5F11163C27AD}">
      <dgm:prSet/>
      <dgm:spPr/>
      <dgm:t>
        <a:bodyPr/>
        <a:lstStyle/>
        <a:p>
          <a:pPr algn="ctr" rtl="0"/>
          <a:r>
            <a:rPr lang="ru-RU" dirty="0" err="1" smtClean="0"/>
            <a:t>межразрядные</a:t>
          </a:r>
          <a:r>
            <a:rPr lang="ru-RU" dirty="0" smtClean="0"/>
            <a:t> соотношения</a:t>
          </a:r>
          <a:endParaRPr lang="ru-RU" dirty="0"/>
        </a:p>
      </dgm:t>
    </dgm:pt>
    <dgm:pt modelId="{1DB8455D-5F93-4BD4-ABAF-5DA52D6AC319}" type="parTrans" cxnId="{46E22988-A2FC-4628-BE00-EE8964A691B0}">
      <dgm:prSet/>
      <dgm:spPr/>
      <dgm:t>
        <a:bodyPr/>
        <a:lstStyle/>
        <a:p>
          <a:endParaRPr lang="ru-RU"/>
        </a:p>
      </dgm:t>
    </dgm:pt>
    <dgm:pt modelId="{A68C3C5D-5C4D-4F58-9937-C1A4CB61A8C7}" type="sibTrans" cxnId="{46E22988-A2FC-4628-BE00-EE8964A691B0}">
      <dgm:prSet/>
      <dgm:spPr/>
      <dgm:t>
        <a:bodyPr/>
        <a:lstStyle/>
        <a:p>
          <a:endParaRPr lang="ru-RU"/>
        </a:p>
      </dgm:t>
    </dgm:pt>
    <dgm:pt modelId="{4E3B5211-4F2E-4222-95E7-2FAE36A12684}" type="pres">
      <dgm:prSet presAssocID="{45C538C2-21C1-458C-A709-28DA2D892746}" presName="linear" presStyleCnt="0">
        <dgm:presLayoutVars>
          <dgm:animLvl val="lvl"/>
          <dgm:resizeHandles val="exact"/>
        </dgm:presLayoutVars>
      </dgm:prSet>
      <dgm:spPr/>
    </dgm:pt>
    <dgm:pt modelId="{96D83AF4-41B7-4A8E-BFBC-78E5C1C06C5A}" type="pres">
      <dgm:prSet presAssocID="{8998BC6F-C94C-46CC-BCE5-A261AD90BDD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E4CD6F2-E962-4EC5-BC34-8B2C5605C806}" type="pres">
      <dgm:prSet presAssocID="{033D78C8-0F36-4E1E-B8F6-C7C6A26F85F6}" presName="spacer" presStyleCnt="0"/>
      <dgm:spPr/>
    </dgm:pt>
    <dgm:pt modelId="{70428EBC-C9C5-41E3-AA02-825AEC26AC9E}" type="pres">
      <dgm:prSet presAssocID="{C145FF6B-C66F-4D25-8DF1-EB3BA7FF305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8328D43-19CB-4926-ACA1-3CF2851398C5}" type="pres">
      <dgm:prSet presAssocID="{941BBD30-DCDB-4EE2-9F78-FFE847720C97}" presName="spacer" presStyleCnt="0"/>
      <dgm:spPr/>
    </dgm:pt>
    <dgm:pt modelId="{2E3F42C8-07C6-44BE-93DF-8744372C7BFF}" type="pres">
      <dgm:prSet presAssocID="{9CABEBE9-B0A6-4F93-8B74-5F11163C27A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69FF8D6-4A1A-4D8A-99DF-795229F5D298}" type="presOf" srcId="{45C538C2-21C1-458C-A709-28DA2D892746}" destId="{4E3B5211-4F2E-4222-95E7-2FAE36A12684}" srcOrd="0" destOrd="0" presId="urn:microsoft.com/office/officeart/2005/8/layout/vList2"/>
    <dgm:cxn modelId="{D6FFED6C-6ECA-4B30-A559-08679B139534}" type="presOf" srcId="{8998BC6F-C94C-46CC-BCE5-A261AD90BDDF}" destId="{96D83AF4-41B7-4A8E-BFBC-78E5C1C06C5A}" srcOrd="0" destOrd="0" presId="urn:microsoft.com/office/officeart/2005/8/layout/vList2"/>
    <dgm:cxn modelId="{B2E87FF6-1A76-4374-AB20-6C9F0E927069}" srcId="{45C538C2-21C1-458C-A709-28DA2D892746}" destId="{C145FF6B-C66F-4D25-8DF1-EB3BA7FF3054}" srcOrd="1" destOrd="0" parTransId="{1D8EE0FB-14FF-4EC0-AEC8-EECC2588DFC5}" sibTransId="{941BBD30-DCDB-4EE2-9F78-FFE847720C97}"/>
    <dgm:cxn modelId="{C6804F22-15D7-4974-A1F5-A2581EB4D519}" type="presOf" srcId="{9CABEBE9-B0A6-4F93-8B74-5F11163C27AD}" destId="{2E3F42C8-07C6-44BE-93DF-8744372C7BFF}" srcOrd="0" destOrd="0" presId="urn:microsoft.com/office/officeart/2005/8/layout/vList2"/>
    <dgm:cxn modelId="{BCF665B8-335F-47CF-A15E-0E0B1999E449}" srcId="{45C538C2-21C1-458C-A709-28DA2D892746}" destId="{8998BC6F-C94C-46CC-BCE5-A261AD90BDDF}" srcOrd="0" destOrd="0" parTransId="{E46BE0A8-A0CB-4820-9017-25EB02DD74C6}" sibTransId="{033D78C8-0F36-4E1E-B8F6-C7C6A26F85F6}"/>
    <dgm:cxn modelId="{F26913F9-0359-4357-B4E4-DFA0BBA88246}" type="presOf" srcId="{C145FF6B-C66F-4D25-8DF1-EB3BA7FF3054}" destId="{70428EBC-C9C5-41E3-AA02-825AEC26AC9E}" srcOrd="0" destOrd="0" presId="urn:microsoft.com/office/officeart/2005/8/layout/vList2"/>
    <dgm:cxn modelId="{46E22988-A2FC-4628-BE00-EE8964A691B0}" srcId="{45C538C2-21C1-458C-A709-28DA2D892746}" destId="{9CABEBE9-B0A6-4F93-8B74-5F11163C27AD}" srcOrd="2" destOrd="0" parTransId="{1DB8455D-5F93-4BD4-ABAF-5DA52D6AC319}" sibTransId="{A68C3C5D-5C4D-4F58-9937-C1A4CB61A8C7}"/>
    <dgm:cxn modelId="{C79458ED-605B-48AE-824D-8172722C0F6C}" type="presParOf" srcId="{4E3B5211-4F2E-4222-95E7-2FAE36A12684}" destId="{96D83AF4-41B7-4A8E-BFBC-78E5C1C06C5A}" srcOrd="0" destOrd="0" presId="urn:microsoft.com/office/officeart/2005/8/layout/vList2"/>
    <dgm:cxn modelId="{935BEE87-365D-4EAD-A5CE-A44C87B39FDB}" type="presParOf" srcId="{4E3B5211-4F2E-4222-95E7-2FAE36A12684}" destId="{0E4CD6F2-E962-4EC5-BC34-8B2C5605C806}" srcOrd="1" destOrd="0" presId="urn:microsoft.com/office/officeart/2005/8/layout/vList2"/>
    <dgm:cxn modelId="{96E95129-083B-4A22-8ED3-29451F741EE8}" type="presParOf" srcId="{4E3B5211-4F2E-4222-95E7-2FAE36A12684}" destId="{70428EBC-C9C5-41E3-AA02-825AEC26AC9E}" srcOrd="2" destOrd="0" presId="urn:microsoft.com/office/officeart/2005/8/layout/vList2"/>
    <dgm:cxn modelId="{D64AB831-05E0-44A6-B914-401097E5D89F}" type="presParOf" srcId="{4E3B5211-4F2E-4222-95E7-2FAE36A12684}" destId="{48328D43-19CB-4926-ACA1-3CF2851398C5}" srcOrd="3" destOrd="0" presId="urn:microsoft.com/office/officeart/2005/8/layout/vList2"/>
    <dgm:cxn modelId="{E451AC40-6A17-4D2F-82D8-4ABC53C2AA5E}" type="presParOf" srcId="{4E3B5211-4F2E-4222-95E7-2FAE36A12684}" destId="{2E3F42C8-07C6-44BE-93DF-8744372C7BF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4692CD-23B6-404C-BFEE-2B6AAD2AB2B3}">
      <dsp:nvSpPr>
        <dsp:cNvPr id="0" name=""/>
        <dsp:cNvSpPr/>
      </dsp:nvSpPr>
      <dsp:spPr>
        <a:xfrm>
          <a:off x="4506" y="1359647"/>
          <a:ext cx="3098891" cy="30988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Стимулирующая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Функция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заработной платы</a:t>
          </a:r>
          <a:endParaRPr lang="ru-RU" sz="2000" kern="1200" dirty="0"/>
        </a:p>
      </dsp:txBody>
      <dsp:txXfrm>
        <a:off x="458328" y="1813469"/>
        <a:ext cx="2191247" cy="2191247"/>
      </dsp:txXfrm>
    </dsp:sp>
    <dsp:sp modelId="{3661FEEE-8366-44CC-9C75-64F363880E07}">
      <dsp:nvSpPr>
        <dsp:cNvPr id="0" name=""/>
        <dsp:cNvSpPr/>
      </dsp:nvSpPr>
      <dsp:spPr>
        <a:xfrm>
          <a:off x="3355027" y="2010415"/>
          <a:ext cx="1797356" cy="1797356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3593267" y="2380670"/>
        <a:ext cx="1320876" cy="1056846"/>
      </dsp:txXfrm>
    </dsp:sp>
    <dsp:sp modelId="{81272410-0D4B-4F6D-9E54-6513F55EFC12}">
      <dsp:nvSpPr>
        <dsp:cNvPr id="0" name=""/>
        <dsp:cNvSpPr/>
      </dsp:nvSpPr>
      <dsp:spPr>
        <a:xfrm>
          <a:off x="5404014" y="1359647"/>
          <a:ext cx="3098891" cy="30988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Стимулирующая роль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заработной платы</a:t>
          </a:r>
          <a:endParaRPr lang="ru-RU" sz="2000" kern="1200" dirty="0"/>
        </a:p>
      </dsp:txBody>
      <dsp:txXfrm>
        <a:off x="5857836" y="1813469"/>
        <a:ext cx="2191247" cy="21912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22D69-8775-42CE-A3E0-179006AB259D}">
      <dsp:nvSpPr>
        <dsp:cNvPr id="0" name=""/>
        <dsp:cNvSpPr/>
      </dsp:nvSpPr>
      <dsp:spPr>
        <a:xfrm>
          <a:off x="6077959" y="3893601"/>
          <a:ext cx="91440" cy="664648"/>
        </a:xfrm>
        <a:custGeom>
          <a:avLst/>
          <a:gdLst/>
          <a:ahLst/>
          <a:cxnLst/>
          <a:rect l="0" t="0" r="0" b="0"/>
          <a:pathLst>
            <a:path>
              <a:moveTo>
                <a:pt x="45738" y="0"/>
              </a:moveTo>
              <a:lnTo>
                <a:pt x="45738" y="494148"/>
              </a:lnTo>
              <a:lnTo>
                <a:pt x="45720" y="494148"/>
              </a:lnTo>
              <a:lnTo>
                <a:pt x="45720" y="664648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7FFBFC-16B4-4460-A3D1-5175A63D35DE}">
      <dsp:nvSpPr>
        <dsp:cNvPr id="0" name=""/>
        <dsp:cNvSpPr/>
      </dsp:nvSpPr>
      <dsp:spPr>
        <a:xfrm>
          <a:off x="6005960" y="2558606"/>
          <a:ext cx="91440" cy="6314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0992"/>
              </a:lnTo>
              <a:lnTo>
                <a:pt x="117738" y="460992"/>
              </a:lnTo>
              <a:lnTo>
                <a:pt x="117738" y="631492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EB1C7-8017-4A41-81EE-509E80C5D172}">
      <dsp:nvSpPr>
        <dsp:cNvPr id="0" name=""/>
        <dsp:cNvSpPr/>
      </dsp:nvSpPr>
      <dsp:spPr>
        <a:xfrm>
          <a:off x="6005960" y="1430893"/>
          <a:ext cx="91440" cy="391054"/>
        </a:xfrm>
        <a:custGeom>
          <a:avLst/>
          <a:gdLst/>
          <a:ahLst/>
          <a:cxnLst/>
          <a:rect l="0" t="0" r="0" b="0"/>
          <a:pathLst>
            <a:path>
              <a:moveTo>
                <a:pt x="62762" y="0"/>
              </a:moveTo>
              <a:lnTo>
                <a:pt x="62762" y="220554"/>
              </a:lnTo>
              <a:lnTo>
                <a:pt x="45720" y="220554"/>
              </a:lnTo>
              <a:lnTo>
                <a:pt x="45720" y="39105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5B8F9-E5EF-4D74-BAA5-A20061A07B6A}">
      <dsp:nvSpPr>
        <dsp:cNvPr id="0" name=""/>
        <dsp:cNvSpPr/>
      </dsp:nvSpPr>
      <dsp:spPr>
        <a:xfrm>
          <a:off x="4171323" y="193117"/>
          <a:ext cx="1897399" cy="729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9052"/>
              </a:lnTo>
              <a:lnTo>
                <a:pt x="1897399" y="559052"/>
              </a:lnTo>
              <a:lnTo>
                <a:pt x="1897399" y="72955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F5B2B4-5381-435C-A415-F20198680348}">
      <dsp:nvSpPr>
        <dsp:cNvPr id="0" name=""/>
        <dsp:cNvSpPr/>
      </dsp:nvSpPr>
      <dsp:spPr>
        <a:xfrm>
          <a:off x="1918570" y="4357735"/>
          <a:ext cx="91440" cy="389804"/>
        </a:xfrm>
        <a:custGeom>
          <a:avLst/>
          <a:gdLst/>
          <a:ahLst/>
          <a:cxnLst/>
          <a:rect l="0" t="0" r="0" b="0"/>
          <a:pathLst>
            <a:path>
              <a:moveTo>
                <a:pt x="75314" y="0"/>
              </a:moveTo>
              <a:lnTo>
                <a:pt x="75314" y="219304"/>
              </a:lnTo>
              <a:lnTo>
                <a:pt x="45720" y="219304"/>
              </a:lnTo>
              <a:lnTo>
                <a:pt x="45720" y="38980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C4212-5FE8-4882-84A7-8B068CA3202C}">
      <dsp:nvSpPr>
        <dsp:cNvPr id="0" name=""/>
        <dsp:cNvSpPr/>
      </dsp:nvSpPr>
      <dsp:spPr>
        <a:xfrm>
          <a:off x="1948165" y="3535159"/>
          <a:ext cx="91440" cy="348502"/>
        </a:xfrm>
        <a:custGeom>
          <a:avLst/>
          <a:gdLst/>
          <a:ahLst/>
          <a:cxnLst/>
          <a:rect l="0" t="0" r="0" b="0"/>
          <a:pathLst>
            <a:path>
              <a:moveTo>
                <a:pt x="109529" y="0"/>
              </a:moveTo>
              <a:lnTo>
                <a:pt x="109529" y="178002"/>
              </a:lnTo>
              <a:lnTo>
                <a:pt x="45720" y="178002"/>
              </a:lnTo>
              <a:lnTo>
                <a:pt x="45720" y="348502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1C3741-1366-47FE-8080-A3E5FEF3B56E}">
      <dsp:nvSpPr>
        <dsp:cNvPr id="0" name=""/>
        <dsp:cNvSpPr/>
      </dsp:nvSpPr>
      <dsp:spPr>
        <a:xfrm>
          <a:off x="2011974" y="2329248"/>
          <a:ext cx="91440" cy="294145"/>
        </a:xfrm>
        <a:custGeom>
          <a:avLst/>
          <a:gdLst/>
          <a:ahLst/>
          <a:cxnLst/>
          <a:rect l="0" t="0" r="0" b="0"/>
          <a:pathLst>
            <a:path>
              <a:moveTo>
                <a:pt x="78094" y="0"/>
              </a:moveTo>
              <a:lnTo>
                <a:pt x="78094" y="123645"/>
              </a:lnTo>
              <a:lnTo>
                <a:pt x="45720" y="123645"/>
              </a:lnTo>
              <a:lnTo>
                <a:pt x="45720" y="29414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82069A-7101-435A-BF8B-D54D5CFA938A}">
      <dsp:nvSpPr>
        <dsp:cNvPr id="0" name=""/>
        <dsp:cNvSpPr/>
      </dsp:nvSpPr>
      <dsp:spPr>
        <a:xfrm>
          <a:off x="2038679" y="1403849"/>
          <a:ext cx="91440" cy="3572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6744"/>
              </a:lnTo>
              <a:lnTo>
                <a:pt x="51388" y="186744"/>
              </a:lnTo>
              <a:lnTo>
                <a:pt x="51388" y="35724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108984-C8E9-472F-B614-AE21AA88718E}">
      <dsp:nvSpPr>
        <dsp:cNvPr id="0" name=""/>
        <dsp:cNvSpPr/>
      </dsp:nvSpPr>
      <dsp:spPr>
        <a:xfrm>
          <a:off x="2084399" y="193117"/>
          <a:ext cx="2086923" cy="729552"/>
        </a:xfrm>
        <a:custGeom>
          <a:avLst/>
          <a:gdLst/>
          <a:ahLst/>
          <a:cxnLst/>
          <a:rect l="0" t="0" r="0" b="0"/>
          <a:pathLst>
            <a:path>
              <a:moveTo>
                <a:pt x="2086923" y="0"/>
              </a:moveTo>
              <a:lnTo>
                <a:pt x="2086923" y="559052"/>
              </a:lnTo>
              <a:lnTo>
                <a:pt x="0" y="559052"/>
              </a:lnTo>
              <a:lnTo>
                <a:pt x="0" y="72955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98B768-7C02-48B2-AC0F-7BFD324870A4}">
      <dsp:nvSpPr>
        <dsp:cNvPr id="0" name=""/>
        <dsp:cNvSpPr/>
      </dsp:nvSpPr>
      <dsp:spPr>
        <a:xfrm>
          <a:off x="3251082" y="-194272"/>
          <a:ext cx="1840480" cy="3873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684B96-2915-4203-AFB2-035DDB74A58C}">
      <dsp:nvSpPr>
        <dsp:cNvPr id="0" name=""/>
        <dsp:cNvSpPr/>
      </dsp:nvSpPr>
      <dsp:spPr>
        <a:xfrm>
          <a:off x="3455580" y="0"/>
          <a:ext cx="1840480" cy="387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Факторы</a:t>
          </a:r>
          <a:endParaRPr lang="ru-RU" sz="1400" kern="1200" dirty="0"/>
        </a:p>
      </dsp:txBody>
      <dsp:txXfrm>
        <a:off x="3466926" y="11346"/>
        <a:ext cx="1817788" cy="364698"/>
      </dsp:txXfrm>
    </dsp:sp>
    <dsp:sp modelId="{5A4A21A1-ED53-4448-BA73-C2B1CECDF248}">
      <dsp:nvSpPr>
        <dsp:cNvPr id="0" name=""/>
        <dsp:cNvSpPr/>
      </dsp:nvSpPr>
      <dsp:spPr>
        <a:xfrm>
          <a:off x="335565" y="922670"/>
          <a:ext cx="3497668" cy="4811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A05783-5230-48E8-99D8-6B917B33FA9F}">
      <dsp:nvSpPr>
        <dsp:cNvPr id="0" name=""/>
        <dsp:cNvSpPr/>
      </dsp:nvSpPr>
      <dsp:spPr>
        <a:xfrm>
          <a:off x="540063" y="1116943"/>
          <a:ext cx="3497668" cy="4811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Внутренние </a:t>
          </a:r>
          <a:endParaRPr lang="ru-RU" sz="1400" kern="1200" dirty="0"/>
        </a:p>
      </dsp:txBody>
      <dsp:txXfrm>
        <a:off x="554156" y="1131036"/>
        <a:ext cx="3469482" cy="452993"/>
      </dsp:txXfrm>
    </dsp:sp>
    <dsp:sp modelId="{20482125-D74B-4DB7-8E88-D8D2888E36F5}">
      <dsp:nvSpPr>
        <dsp:cNvPr id="0" name=""/>
        <dsp:cNvSpPr/>
      </dsp:nvSpPr>
      <dsp:spPr>
        <a:xfrm>
          <a:off x="526037" y="1761093"/>
          <a:ext cx="3128062" cy="5681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113EB1-1C97-417B-BA09-CC709090DCA3}">
      <dsp:nvSpPr>
        <dsp:cNvPr id="0" name=""/>
        <dsp:cNvSpPr/>
      </dsp:nvSpPr>
      <dsp:spPr>
        <a:xfrm>
          <a:off x="730535" y="1955366"/>
          <a:ext cx="3128062" cy="5681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Построение з/платы</a:t>
          </a:r>
          <a:endParaRPr lang="ru-RU" sz="1400" kern="1200" dirty="0"/>
        </a:p>
      </dsp:txBody>
      <dsp:txXfrm>
        <a:off x="747176" y="1972007"/>
        <a:ext cx="3094780" cy="534872"/>
      </dsp:txXfrm>
    </dsp:sp>
    <dsp:sp modelId="{8CA2FB07-4A31-47C8-A30A-7D4A2DBD3DC6}">
      <dsp:nvSpPr>
        <dsp:cNvPr id="0" name=""/>
        <dsp:cNvSpPr/>
      </dsp:nvSpPr>
      <dsp:spPr>
        <a:xfrm>
          <a:off x="526037" y="2623394"/>
          <a:ext cx="3063314" cy="911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268BB1-D2E7-41E5-B286-7430A6F6C7D3}">
      <dsp:nvSpPr>
        <dsp:cNvPr id="0" name=""/>
        <dsp:cNvSpPr/>
      </dsp:nvSpPr>
      <dsp:spPr>
        <a:xfrm>
          <a:off x="730535" y="2817667"/>
          <a:ext cx="3063314" cy="91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Обеспечение  взаимосвязи количества и качества труда с размерами его оплаты</a:t>
          </a:r>
          <a:endParaRPr lang="ru-RU" sz="1400" kern="1200" dirty="0"/>
        </a:p>
      </dsp:txBody>
      <dsp:txXfrm>
        <a:off x="757240" y="2844372"/>
        <a:ext cx="3009904" cy="858355"/>
      </dsp:txXfrm>
    </dsp:sp>
    <dsp:sp modelId="{C8C04224-6439-4C34-B74F-C5D63D8CA6B6}">
      <dsp:nvSpPr>
        <dsp:cNvPr id="0" name=""/>
        <dsp:cNvSpPr/>
      </dsp:nvSpPr>
      <dsp:spPr>
        <a:xfrm>
          <a:off x="526046" y="3883662"/>
          <a:ext cx="2935677" cy="474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02DC6-603A-49D1-A57D-15CA8387FBC5}">
      <dsp:nvSpPr>
        <dsp:cNvPr id="0" name=""/>
        <dsp:cNvSpPr/>
      </dsp:nvSpPr>
      <dsp:spPr>
        <a:xfrm>
          <a:off x="730544" y="4077935"/>
          <a:ext cx="2935677" cy="474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Нормирование труда</a:t>
          </a:r>
          <a:endParaRPr lang="ru-RU" sz="1400" kern="1200" dirty="0"/>
        </a:p>
      </dsp:txBody>
      <dsp:txXfrm>
        <a:off x="744429" y="4091820"/>
        <a:ext cx="2907907" cy="446303"/>
      </dsp:txXfrm>
    </dsp:sp>
    <dsp:sp modelId="{4B2EA550-D2B7-4547-83DB-1DCD2545376C}">
      <dsp:nvSpPr>
        <dsp:cNvPr id="0" name=""/>
        <dsp:cNvSpPr/>
      </dsp:nvSpPr>
      <dsp:spPr>
        <a:xfrm>
          <a:off x="423789" y="4747540"/>
          <a:ext cx="3081001" cy="859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16AB54-3F02-4808-AFBD-E5E718821C05}">
      <dsp:nvSpPr>
        <dsp:cNvPr id="0" name=""/>
        <dsp:cNvSpPr/>
      </dsp:nvSpPr>
      <dsp:spPr>
        <a:xfrm>
          <a:off x="628287" y="4941813"/>
          <a:ext cx="3081001" cy="8595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Дополнительные выплаты</a:t>
          </a:r>
          <a:endParaRPr lang="ru-RU" sz="1400" kern="1200" dirty="0"/>
        </a:p>
      </dsp:txBody>
      <dsp:txXfrm>
        <a:off x="653461" y="4966987"/>
        <a:ext cx="3030653" cy="809164"/>
      </dsp:txXfrm>
    </dsp:sp>
    <dsp:sp modelId="{C60ABF4D-BED3-40EC-8EE0-613A4D6ED665}">
      <dsp:nvSpPr>
        <dsp:cNvPr id="0" name=""/>
        <dsp:cNvSpPr/>
      </dsp:nvSpPr>
      <dsp:spPr>
        <a:xfrm>
          <a:off x="4242229" y="922670"/>
          <a:ext cx="3652986" cy="5082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8BAFF-F840-439F-ADBE-B3F53C1AA83B}">
      <dsp:nvSpPr>
        <dsp:cNvPr id="0" name=""/>
        <dsp:cNvSpPr/>
      </dsp:nvSpPr>
      <dsp:spPr>
        <a:xfrm>
          <a:off x="4446727" y="1116943"/>
          <a:ext cx="3652986" cy="5082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Внешние </a:t>
          </a:r>
          <a:endParaRPr lang="ru-RU" sz="1400" kern="1200" dirty="0"/>
        </a:p>
      </dsp:txBody>
      <dsp:txXfrm>
        <a:off x="4461612" y="1131828"/>
        <a:ext cx="3623216" cy="478453"/>
      </dsp:txXfrm>
    </dsp:sp>
    <dsp:sp modelId="{3767F425-448A-464C-875B-166BAA6DCD58}">
      <dsp:nvSpPr>
        <dsp:cNvPr id="0" name=""/>
        <dsp:cNvSpPr/>
      </dsp:nvSpPr>
      <dsp:spPr>
        <a:xfrm>
          <a:off x="4242956" y="1821948"/>
          <a:ext cx="3617446" cy="7366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C8A53-F1E7-4110-A9F8-BB9F0A13DFC9}">
      <dsp:nvSpPr>
        <dsp:cNvPr id="0" name=""/>
        <dsp:cNvSpPr/>
      </dsp:nvSpPr>
      <dsp:spPr>
        <a:xfrm>
          <a:off x="4447454" y="2016221"/>
          <a:ext cx="3617446" cy="7366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Преобразование системы управления</a:t>
          </a:r>
          <a:endParaRPr lang="ru-RU" sz="1400" kern="1200" dirty="0"/>
        </a:p>
      </dsp:txBody>
      <dsp:txXfrm>
        <a:off x="4469030" y="2037797"/>
        <a:ext cx="3574294" cy="693506"/>
      </dsp:txXfrm>
    </dsp:sp>
    <dsp:sp modelId="{967146DE-F7C1-4841-8EAA-614A0CA752EC}">
      <dsp:nvSpPr>
        <dsp:cNvPr id="0" name=""/>
        <dsp:cNvSpPr/>
      </dsp:nvSpPr>
      <dsp:spPr>
        <a:xfrm>
          <a:off x="4332008" y="3190099"/>
          <a:ext cx="3583379" cy="7035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BD76ED-5034-421F-8F7E-9E9C47B34310}">
      <dsp:nvSpPr>
        <dsp:cNvPr id="0" name=""/>
        <dsp:cNvSpPr/>
      </dsp:nvSpPr>
      <dsp:spPr>
        <a:xfrm>
          <a:off x="4536506" y="3384372"/>
          <a:ext cx="3583379" cy="7035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Соответствие спроса и предложения на товары</a:t>
          </a:r>
          <a:endParaRPr lang="ru-RU" sz="1400" kern="1200" dirty="0"/>
        </a:p>
      </dsp:txBody>
      <dsp:txXfrm>
        <a:off x="4557111" y="3404977"/>
        <a:ext cx="3542169" cy="662292"/>
      </dsp:txXfrm>
    </dsp:sp>
    <dsp:sp modelId="{7FBC4699-16D0-40ED-ACFC-BD51A9B8F74B}">
      <dsp:nvSpPr>
        <dsp:cNvPr id="0" name=""/>
        <dsp:cNvSpPr/>
      </dsp:nvSpPr>
      <dsp:spPr>
        <a:xfrm>
          <a:off x="4620034" y="4558250"/>
          <a:ext cx="3007290" cy="1030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CFD7B-BDD1-4AFB-846F-3E5128655179}">
      <dsp:nvSpPr>
        <dsp:cNvPr id="0" name=""/>
        <dsp:cNvSpPr/>
      </dsp:nvSpPr>
      <dsp:spPr>
        <a:xfrm>
          <a:off x="4824532" y="4752523"/>
          <a:ext cx="3007290" cy="10306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Правовые основы и нормы хозяйствования</a:t>
          </a:r>
          <a:endParaRPr lang="ru-RU" sz="1400" kern="1200" dirty="0"/>
        </a:p>
      </dsp:txBody>
      <dsp:txXfrm>
        <a:off x="4854720" y="4782711"/>
        <a:ext cx="2946914" cy="9703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2EB6F6-87DC-4948-9791-408D62104974}">
      <dsp:nvSpPr>
        <dsp:cNvPr id="0" name=""/>
        <dsp:cNvSpPr/>
      </dsp:nvSpPr>
      <dsp:spPr>
        <a:xfrm>
          <a:off x="7675984" y="1879715"/>
          <a:ext cx="179936" cy="482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639"/>
              </a:lnTo>
              <a:lnTo>
                <a:pt x="179936" y="319639"/>
              </a:lnTo>
              <a:lnTo>
                <a:pt x="179936" y="482306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A5D79A-1443-4877-A584-23F3DC827507}">
      <dsp:nvSpPr>
        <dsp:cNvPr id="0" name=""/>
        <dsp:cNvSpPr/>
      </dsp:nvSpPr>
      <dsp:spPr>
        <a:xfrm>
          <a:off x="5952050" y="520279"/>
          <a:ext cx="1723934" cy="790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221"/>
              </a:lnTo>
              <a:lnTo>
                <a:pt x="1723934" y="628221"/>
              </a:lnTo>
              <a:lnTo>
                <a:pt x="1723934" y="790889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D6FAFE-B278-4454-B2BF-42C34C3725B8}">
      <dsp:nvSpPr>
        <dsp:cNvPr id="0" name=""/>
        <dsp:cNvSpPr/>
      </dsp:nvSpPr>
      <dsp:spPr>
        <a:xfrm>
          <a:off x="4456773" y="1827388"/>
          <a:ext cx="1073070" cy="510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8016"/>
              </a:lnTo>
              <a:lnTo>
                <a:pt x="1073070" y="348016"/>
              </a:lnTo>
              <a:lnTo>
                <a:pt x="1073070" y="51068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FC934A-F47A-4932-A3B0-71B419B49FA8}">
      <dsp:nvSpPr>
        <dsp:cNvPr id="0" name=""/>
        <dsp:cNvSpPr/>
      </dsp:nvSpPr>
      <dsp:spPr>
        <a:xfrm>
          <a:off x="4993308" y="4025779"/>
          <a:ext cx="955438" cy="315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021"/>
              </a:lnTo>
              <a:lnTo>
                <a:pt x="955438" y="153021"/>
              </a:lnTo>
              <a:lnTo>
                <a:pt x="955438" y="31568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E7AA5-E927-4071-BDE2-49CBB20522A1}">
      <dsp:nvSpPr>
        <dsp:cNvPr id="0" name=""/>
        <dsp:cNvSpPr/>
      </dsp:nvSpPr>
      <dsp:spPr>
        <a:xfrm>
          <a:off x="3383703" y="3012211"/>
          <a:ext cx="1609605" cy="510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8016"/>
              </a:lnTo>
              <a:lnTo>
                <a:pt x="1609605" y="348016"/>
              </a:lnTo>
              <a:lnTo>
                <a:pt x="1609605" y="51068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B9C8F2-7B9C-413B-B346-31579E616B70}">
      <dsp:nvSpPr>
        <dsp:cNvPr id="0" name=""/>
        <dsp:cNvSpPr/>
      </dsp:nvSpPr>
      <dsp:spPr>
        <a:xfrm>
          <a:off x="1774097" y="4025779"/>
          <a:ext cx="1789087" cy="658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365"/>
              </a:lnTo>
              <a:lnTo>
                <a:pt x="1789087" y="495365"/>
              </a:lnTo>
              <a:lnTo>
                <a:pt x="1789087" y="65803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BA301-264E-49A7-BE38-17EEFA2557D6}">
      <dsp:nvSpPr>
        <dsp:cNvPr id="0" name=""/>
        <dsp:cNvSpPr/>
      </dsp:nvSpPr>
      <dsp:spPr>
        <a:xfrm>
          <a:off x="826875" y="4025779"/>
          <a:ext cx="947222" cy="658033"/>
        </a:xfrm>
        <a:custGeom>
          <a:avLst/>
          <a:gdLst/>
          <a:ahLst/>
          <a:cxnLst/>
          <a:rect l="0" t="0" r="0" b="0"/>
          <a:pathLst>
            <a:path>
              <a:moveTo>
                <a:pt x="947222" y="0"/>
              </a:moveTo>
              <a:lnTo>
                <a:pt x="947222" y="495365"/>
              </a:lnTo>
              <a:lnTo>
                <a:pt x="0" y="495365"/>
              </a:lnTo>
              <a:lnTo>
                <a:pt x="0" y="65803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6D57B4-B0CB-4D4C-BD5D-9C7E0FA99862}">
      <dsp:nvSpPr>
        <dsp:cNvPr id="0" name=""/>
        <dsp:cNvSpPr/>
      </dsp:nvSpPr>
      <dsp:spPr>
        <a:xfrm>
          <a:off x="1774097" y="3012211"/>
          <a:ext cx="1609605" cy="510683"/>
        </a:xfrm>
        <a:custGeom>
          <a:avLst/>
          <a:gdLst/>
          <a:ahLst/>
          <a:cxnLst/>
          <a:rect l="0" t="0" r="0" b="0"/>
          <a:pathLst>
            <a:path>
              <a:moveTo>
                <a:pt x="1609605" y="0"/>
              </a:moveTo>
              <a:lnTo>
                <a:pt x="1609605" y="348016"/>
              </a:lnTo>
              <a:lnTo>
                <a:pt x="0" y="348016"/>
              </a:lnTo>
              <a:lnTo>
                <a:pt x="0" y="51068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AFEA8D-ABD7-486B-A775-73450C84BCCF}">
      <dsp:nvSpPr>
        <dsp:cNvPr id="0" name=""/>
        <dsp:cNvSpPr/>
      </dsp:nvSpPr>
      <dsp:spPr>
        <a:xfrm>
          <a:off x="3383703" y="1827388"/>
          <a:ext cx="1073070" cy="510683"/>
        </a:xfrm>
        <a:custGeom>
          <a:avLst/>
          <a:gdLst/>
          <a:ahLst/>
          <a:cxnLst/>
          <a:rect l="0" t="0" r="0" b="0"/>
          <a:pathLst>
            <a:path>
              <a:moveTo>
                <a:pt x="1073070" y="0"/>
              </a:moveTo>
              <a:lnTo>
                <a:pt x="1073070" y="348016"/>
              </a:lnTo>
              <a:lnTo>
                <a:pt x="0" y="348016"/>
              </a:lnTo>
              <a:lnTo>
                <a:pt x="0" y="51068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A92483-D109-4C96-9392-0F9FC652DCCE}">
      <dsp:nvSpPr>
        <dsp:cNvPr id="0" name=""/>
        <dsp:cNvSpPr/>
      </dsp:nvSpPr>
      <dsp:spPr>
        <a:xfrm>
          <a:off x="4456773" y="520279"/>
          <a:ext cx="1495276" cy="790889"/>
        </a:xfrm>
        <a:custGeom>
          <a:avLst/>
          <a:gdLst/>
          <a:ahLst/>
          <a:cxnLst/>
          <a:rect l="0" t="0" r="0" b="0"/>
          <a:pathLst>
            <a:path>
              <a:moveTo>
                <a:pt x="1495276" y="0"/>
              </a:moveTo>
              <a:lnTo>
                <a:pt x="1495276" y="628221"/>
              </a:lnTo>
              <a:lnTo>
                <a:pt x="0" y="628221"/>
              </a:lnTo>
              <a:lnTo>
                <a:pt x="0" y="790889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2DEE70-73F7-4F4E-9365-FEDDCA06D42F}">
      <dsp:nvSpPr>
        <dsp:cNvPr id="0" name=""/>
        <dsp:cNvSpPr/>
      </dsp:nvSpPr>
      <dsp:spPr>
        <a:xfrm>
          <a:off x="5074083" y="-185348"/>
          <a:ext cx="1755933" cy="7056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2632FF-CFD5-43F2-ABA4-E22CFA97BAED}">
      <dsp:nvSpPr>
        <dsp:cNvPr id="0" name=""/>
        <dsp:cNvSpPr/>
      </dsp:nvSpPr>
      <dsp:spPr>
        <a:xfrm>
          <a:off x="5269187" y="0"/>
          <a:ext cx="1755933" cy="7056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Модели организации оплаты труда</a:t>
          </a:r>
          <a:endParaRPr lang="ru-RU" sz="1000" kern="1200" dirty="0"/>
        </a:p>
      </dsp:txBody>
      <dsp:txXfrm>
        <a:off x="5289854" y="20667"/>
        <a:ext cx="1714599" cy="664293"/>
      </dsp:txXfrm>
    </dsp:sp>
    <dsp:sp modelId="{9DDF6AF6-CCF7-4302-8594-25B95D104D31}">
      <dsp:nvSpPr>
        <dsp:cNvPr id="0" name=""/>
        <dsp:cNvSpPr/>
      </dsp:nvSpPr>
      <dsp:spPr>
        <a:xfrm>
          <a:off x="3578807" y="1311168"/>
          <a:ext cx="1755933" cy="5162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DC9886-F4C0-4282-9697-C7412D39964C}">
      <dsp:nvSpPr>
        <dsp:cNvPr id="0" name=""/>
        <dsp:cNvSpPr/>
      </dsp:nvSpPr>
      <dsp:spPr>
        <a:xfrm>
          <a:off x="3773910" y="1496516"/>
          <a:ext cx="1755933" cy="5162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Традиционная </a:t>
          </a:r>
          <a:endParaRPr lang="ru-RU" sz="1000" kern="1200" dirty="0"/>
        </a:p>
      </dsp:txBody>
      <dsp:txXfrm>
        <a:off x="3789030" y="1511636"/>
        <a:ext cx="1725693" cy="485979"/>
      </dsp:txXfrm>
    </dsp:sp>
    <dsp:sp modelId="{BC78CE86-C743-491C-8F6E-666B388F8818}">
      <dsp:nvSpPr>
        <dsp:cNvPr id="0" name=""/>
        <dsp:cNvSpPr/>
      </dsp:nvSpPr>
      <dsp:spPr>
        <a:xfrm>
          <a:off x="2505736" y="2338072"/>
          <a:ext cx="1755933" cy="6741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CD64DB-9060-49D1-8C8A-F5988B54A8C5}">
      <dsp:nvSpPr>
        <dsp:cNvPr id="0" name=""/>
        <dsp:cNvSpPr/>
      </dsp:nvSpPr>
      <dsp:spPr>
        <a:xfrm>
          <a:off x="2700840" y="2523420"/>
          <a:ext cx="1755933" cy="6741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Тарифное регулирование з/платы</a:t>
          </a:r>
          <a:endParaRPr lang="ru-RU" sz="1000" kern="1200" dirty="0"/>
        </a:p>
      </dsp:txBody>
      <dsp:txXfrm>
        <a:off x="2720585" y="2543165"/>
        <a:ext cx="1716443" cy="634649"/>
      </dsp:txXfrm>
    </dsp:sp>
    <dsp:sp modelId="{281A6103-A31E-4F68-8FFA-F883BC1868F9}">
      <dsp:nvSpPr>
        <dsp:cNvPr id="0" name=""/>
        <dsp:cNvSpPr/>
      </dsp:nvSpPr>
      <dsp:spPr>
        <a:xfrm>
          <a:off x="896131" y="3522895"/>
          <a:ext cx="1755933" cy="5028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C4ABD2-E4D9-4CD0-B15C-1B345461AA37}">
      <dsp:nvSpPr>
        <dsp:cNvPr id="0" name=""/>
        <dsp:cNvSpPr/>
      </dsp:nvSpPr>
      <dsp:spPr>
        <a:xfrm>
          <a:off x="1091234" y="3708244"/>
          <a:ext cx="1755933" cy="502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Дифференцированное </a:t>
          </a:r>
          <a:endParaRPr lang="ru-RU" sz="1000" kern="1200" dirty="0"/>
        </a:p>
      </dsp:txBody>
      <dsp:txXfrm>
        <a:off x="1105963" y="3722973"/>
        <a:ext cx="1726475" cy="473426"/>
      </dsp:txXfrm>
    </dsp:sp>
    <dsp:sp modelId="{7E560625-E039-4FA2-A596-D574EF91C374}">
      <dsp:nvSpPr>
        <dsp:cNvPr id="0" name=""/>
        <dsp:cNvSpPr/>
      </dsp:nvSpPr>
      <dsp:spPr>
        <a:xfrm>
          <a:off x="-51091" y="4683813"/>
          <a:ext cx="1755933" cy="962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DDBC46-BECB-4A57-B1EF-904D60C76002}">
      <dsp:nvSpPr>
        <dsp:cNvPr id="0" name=""/>
        <dsp:cNvSpPr/>
      </dsp:nvSpPr>
      <dsp:spPr>
        <a:xfrm>
          <a:off x="144012" y="4869161"/>
          <a:ext cx="1755933" cy="9623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Тарифная система оплаты труда рабочих</a:t>
          </a:r>
          <a:endParaRPr lang="ru-RU" sz="1000" kern="1200" dirty="0"/>
        </a:p>
      </dsp:txBody>
      <dsp:txXfrm>
        <a:off x="172200" y="4897349"/>
        <a:ext cx="1699557" cy="906018"/>
      </dsp:txXfrm>
    </dsp:sp>
    <dsp:sp modelId="{68F6D778-AEDA-407D-B27E-8BF066CF225D}">
      <dsp:nvSpPr>
        <dsp:cNvPr id="0" name=""/>
        <dsp:cNvSpPr/>
      </dsp:nvSpPr>
      <dsp:spPr>
        <a:xfrm>
          <a:off x="2685218" y="4683813"/>
          <a:ext cx="1755933" cy="11150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DFA56A-D41F-4B96-989E-CD689C85756F}">
      <dsp:nvSpPr>
        <dsp:cNvPr id="0" name=""/>
        <dsp:cNvSpPr/>
      </dsp:nvSpPr>
      <dsp:spPr>
        <a:xfrm>
          <a:off x="2880322" y="4869161"/>
          <a:ext cx="1755933" cy="11150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Система должностных окладов руководителей, специалистов и служащих</a:t>
          </a:r>
          <a:endParaRPr lang="ru-RU" sz="1000" kern="1200" dirty="0"/>
        </a:p>
      </dsp:txBody>
      <dsp:txXfrm>
        <a:off x="2912980" y="4901819"/>
        <a:ext cx="1690617" cy="1049701"/>
      </dsp:txXfrm>
    </dsp:sp>
    <dsp:sp modelId="{DFE06E6C-CCC5-4274-AB46-06B63F0B4BED}">
      <dsp:nvSpPr>
        <dsp:cNvPr id="0" name=""/>
        <dsp:cNvSpPr/>
      </dsp:nvSpPr>
      <dsp:spPr>
        <a:xfrm>
          <a:off x="4115342" y="3522895"/>
          <a:ext cx="1755933" cy="5028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58E97C-BF1A-46DC-94F6-2CAB04596DB8}">
      <dsp:nvSpPr>
        <dsp:cNvPr id="0" name=""/>
        <dsp:cNvSpPr/>
      </dsp:nvSpPr>
      <dsp:spPr>
        <a:xfrm>
          <a:off x="4310446" y="3708244"/>
          <a:ext cx="1755933" cy="502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недифференцированное</a:t>
          </a:r>
          <a:endParaRPr lang="ru-RU" sz="1000" kern="1200" dirty="0"/>
        </a:p>
      </dsp:txBody>
      <dsp:txXfrm>
        <a:off x="4325175" y="3722973"/>
        <a:ext cx="1726475" cy="473426"/>
      </dsp:txXfrm>
    </dsp:sp>
    <dsp:sp modelId="{2F6821B4-804E-43FF-9415-EFD2B611AFC7}">
      <dsp:nvSpPr>
        <dsp:cNvPr id="0" name=""/>
        <dsp:cNvSpPr/>
      </dsp:nvSpPr>
      <dsp:spPr>
        <a:xfrm>
          <a:off x="5070780" y="4341469"/>
          <a:ext cx="1755933" cy="6306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634DE7-2C46-4074-ADFF-44165E328431}">
      <dsp:nvSpPr>
        <dsp:cNvPr id="0" name=""/>
        <dsp:cNvSpPr/>
      </dsp:nvSpPr>
      <dsp:spPr>
        <a:xfrm>
          <a:off x="5265884" y="4526818"/>
          <a:ext cx="1755933" cy="6306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ЕТС</a:t>
          </a:r>
          <a:endParaRPr lang="ru-RU" sz="1000" kern="1200" dirty="0"/>
        </a:p>
      </dsp:txBody>
      <dsp:txXfrm>
        <a:off x="5284355" y="4545289"/>
        <a:ext cx="1718991" cy="593712"/>
      </dsp:txXfrm>
    </dsp:sp>
    <dsp:sp modelId="{8DD5A865-205E-4C97-8574-FFBEA3978A4C}">
      <dsp:nvSpPr>
        <dsp:cNvPr id="0" name=""/>
        <dsp:cNvSpPr/>
      </dsp:nvSpPr>
      <dsp:spPr>
        <a:xfrm>
          <a:off x="4651877" y="2338072"/>
          <a:ext cx="1755933" cy="764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7AC15A-B0E1-47D0-BD48-0B2F49488E1C}">
      <dsp:nvSpPr>
        <dsp:cNvPr id="0" name=""/>
        <dsp:cNvSpPr/>
      </dsp:nvSpPr>
      <dsp:spPr>
        <a:xfrm>
          <a:off x="4846981" y="2523420"/>
          <a:ext cx="1755933" cy="7641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Формы и системы оплаты труда</a:t>
          </a:r>
          <a:endParaRPr lang="ru-RU" sz="1000" kern="1200" dirty="0"/>
        </a:p>
      </dsp:txBody>
      <dsp:txXfrm>
        <a:off x="4869363" y="2545802"/>
        <a:ext cx="1711169" cy="719402"/>
      </dsp:txXfrm>
    </dsp:sp>
    <dsp:sp modelId="{DA72D8E0-3D6A-4A69-AFED-4DE072B5A692}">
      <dsp:nvSpPr>
        <dsp:cNvPr id="0" name=""/>
        <dsp:cNvSpPr/>
      </dsp:nvSpPr>
      <dsp:spPr>
        <a:xfrm>
          <a:off x="6798018" y="1311168"/>
          <a:ext cx="1755933" cy="568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B69C3F-6C43-4056-A459-6FE173A8BE37}">
      <dsp:nvSpPr>
        <dsp:cNvPr id="0" name=""/>
        <dsp:cNvSpPr/>
      </dsp:nvSpPr>
      <dsp:spPr>
        <a:xfrm>
          <a:off x="6993121" y="1496516"/>
          <a:ext cx="1755933" cy="5685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Бестарифная </a:t>
          </a:r>
          <a:endParaRPr lang="ru-RU" sz="1000" kern="1200" dirty="0"/>
        </a:p>
      </dsp:txBody>
      <dsp:txXfrm>
        <a:off x="7009773" y="1513168"/>
        <a:ext cx="1722629" cy="535243"/>
      </dsp:txXfrm>
    </dsp:sp>
    <dsp:sp modelId="{B2C886CD-4493-49EE-83FD-EEB53D8C9686}">
      <dsp:nvSpPr>
        <dsp:cNvPr id="0" name=""/>
        <dsp:cNvSpPr/>
      </dsp:nvSpPr>
      <dsp:spPr>
        <a:xfrm>
          <a:off x="6977954" y="2362022"/>
          <a:ext cx="1755933" cy="635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5BF229-B5F9-44FB-99E8-C459AA36C04F}">
      <dsp:nvSpPr>
        <dsp:cNvPr id="0" name=""/>
        <dsp:cNvSpPr/>
      </dsp:nvSpPr>
      <dsp:spPr>
        <a:xfrm>
          <a:off x="7173058" y="2547371"/>
          <a:ext cx="1755933" cy="6351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Нормирование труда</a:t>
          </a:r>
          <a:endParaRPr lang="ru-RU" sz="1000" kern="1200" dirty="0"/>
        </a:p>
      </dsp:txBody>
      <dsp:txXfrm>
        <a:off x="7191661" y="2565974"/>
        <a:ext cx="1718727" cy="5979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EE80F-6E24-485A-8362-CACFCA5F6218}">
      <dsp:nvSpPr>
        <dsp:cNvPr id="0" name=""/>
        <dsp:cNvSpPr/>
      </dsp:nvSpPr>
      <dsp:spPr>
        <a:xfrm>
          <a:off x="1728539" y="2366"/>
          <a:ext cx="2271943" cy="1135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Качественные характеристики</a:t>
          </a:r>
          <a:endParaRPr lang="ru-RU" sz="2000" kern="1200" dirty="0"/>
        </a:p>
      </dsp:txBody>
      <dsp:txXfrm>
        <a:off x="1761810" y="35637"/>
        <a:ext cx="2205401" cy="1069429"/>
      </dsp:txXfrm>
    </dsp:sp>
    <dsp:sp modelId="{EDEC064B-0DD8-4C71-B9F1-139E67F3C8BC}">
      <dsp:nvSpPr>
        <dsp:cNvPr id="0" name=""/>
        <dsp:cNvSpPr/>
      </dsp:nvSpPr>
      <dsp:spPr>
        <a:xfrm>
          <a:off x="1955733" y="1138338"/>
          <a:ext cx="227194" cy="851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1978"/>
              </a:lnTo>
              <a:lnTo>
                <a:pt x="227194" y="85197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509714-9580-4BB2-8222-B67C13FB21FE}">
      <dsp:nvSpPr>
        <dsp:cNvPr id="0" name=""/>
        <dsp:cNvSpPr/>
      </dsp:nvSpPr>
      <dsp:spPr>
        <a:xfrm>
          <a:off x="2182927" y="1422331"/>
          <a:ext cx="1817555" cy="11359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Степень сложности</a:t>
          </a:r>
          <a:endParaRPr lang="ru-RU" sz="1500" kern="1200" dirty="0"/>
        </a:p>
      </dsp:txBody>
      <dsp:txXfrm>
        <a:off x="2216198" y="1455602"/>
        <a:ext cx="1751013" cy="1069429"/>
      </dsp:txXfrm>
    </dsp:sp>
    <dsp:sp modelId="{CAE8216E-2557-4679-AF8D-4A03C25A7D24}">
      <dsp:nvSpPr>
        <dsp:cNvPr id="0" name=""/>
        <dsp:cNvSpPr/>
      </dsp:nvSpPr>
      <dsp:spPr>
        <a:xfrm>
          <a:off x="1955733" y="1138338"/>
          <a:ext cx="227194" cy="2271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1943"/>
              </a:lnTo>
              <a:lnTo>
                <a:pt x="227194" y="227194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338551-87A6-4B95-8EFE-B8317ABCDD31}">
      <dsp:nvSpPr>
        <dsp:cNvPr id="0" name=""/>
        <dsp:cNvSpPr/>
      </dsp:nvSpPr>
      <dsp:spPr>
        <a:xfrm>
          <a:off x="2182927" y="2842296"/>
          <a:ext cx="1817555" cy="11359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Степень напряженности</a:t>
          </a:r>
          <a:endParaRPr lang="ru-RU" sz="1500" kern="1200" dirty="0"/>
        </a:p>
      </dsp:txBody>
      <dsp:txXfrm>
        <a:off x="2216198" y="2875567"/>
        <a:ext cx="1751013" cy="1069429"/>
      </dsp:txXfrm>
    </dsp:sp>
    <dsp:sp modelId="{A9C393E9-9293-446D-944B-8004A6F0A369}">
      <dsp:nvSpPr>
        <dsp:cNvPr id="0" name=""/>
        <dsp:cNvSpPr/>
      </dsp:nvSpPr>
      <dsp:spPr>
        <a:xfrm>
          <a:off x="1955733" y="1138338"/>
          <a:ext cx="227194" cy="3691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1908"/>
              </a:lnTo>
              <a:lnTo>
                <a:pt x="227194" y="369190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A25FFE-8C8C-4AB6-8D66-209FB59C2558}">
      <dsp:nvSpPr>
        <dsp:cNvPr id="0" name=""/>
        <dsp:cNvSpPr/>
      </dsp:nvSpPr>
      <dsp:spPr>
        <a:xfrm>
          <a:off x="2182927" y="4262261"/>
          <a:ext cx="1817555" cy="11359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Условия и значимость труда</a:t>
          </a:r>
          <a:endParaRPr lang="ru-RU" sz="1500" kern="1200" dirty="0"/>
        </a:p>
      </dsp:txBody>
      <dsp:txXfrm>
        <a:off x="2216198" y="4295532"/>
        <a:ext cx="1751013" cy="1069429"/>
      </dsp:txXfrm>
    </dsp:sp>
    <dsp:sp modelId="{FE8DE686-17A1-4C93-AC06-A9BD71D4AD53}">
      <dsp:nvSpPr>
        <dsp:cNvPr id="0" name=""/>
        <dsp:cNvSpPr/>
      </dsp:nvSpPr>
      <dsp:spPr>
        <a:xfrm>
          <a:off x="4568468" y="2366"/>
          <a:ext cx="2271943" cy="1135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Количественные характеристики</a:t>
          </a:r>
          <a:endParaRPr lang="ru-RU" sz="2000" kern="1200" dirty="0"/>
        </a:p>
      </dsp:txBody>
      <dsp:txXfrm>
        <a:off x="4601739" y="35637"/>
        <a:ext cx="2205401" cy="1069429"/>
      </dsp:txXfrm>
    </dsp:sp>
    <dsp:sp modelId="{7F5CADFD-E5E9-45A8-89FE-7E7E483195C3}">
      <dsp:nvSpPr>
        <dsp:cNvPr id="0" name=""/>
        <dsp:cNvSpPr/>
      </dsp:nvSpPr>
      <dsp:spPr>
        <a:xfrm>
          <a:off x="4795663" y="1138338"/>
          <a:ext cx="227194" cy="851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1978"/>
              </a:lnTo>
              <a:lnTo>
                <a:pt x="227194" y="85197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BABDF-B848-461D-A0E7-1C224ABBDA60}">
      <dsp:nvSpPr>
        <dsp:cNvPr id="0" name=""/>
        <dsp:cNvSpPr/>
      </dsp:nvSpPr>
      <dsp:spPr>
        <a:xfrm>
          <a:off x="5022857" y="1422331"/>
          <a:ext cx="1817555" cy="11359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Затраты мускульной энергии</a:t>
          </a:r>
          <a:endParaRPr lang="ru-RU" sz="1500" kern="1200" dirty="0"/>
        </a:p>
      </dsp:txBody>
      <dsp:txXfrm>
        <a:off x="5056128" y="1455602"/>
        <a:ext cx="1751013" cy="1069429"/>
      </dsp:txXfrm>
    </dsp:sp>
    <dsp:sp modelId="{E0960CC9-649B-4AF5-8164-02A1F1625A9D}">
      <dsp:nvSpPr>
        <dsp:cNvPr id="0" name=""/>
        <dsp:cNvSpPr/>
      </dsp:nvSpPr>
      <dsp:spPr>
        <a:xfrm>
          <a:off x="4795663" y="1138338"/>
          <a:ext cx="227194" cy="2271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1943"/>
              </a:lnTo>
              <a:lnTo>
                <a:pt x="227194" y="227194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0AA9F4-13C1-4EA7-9C93-F48873EAAB0E}">
      <dsp:nvSpPr>
        <dsp:cNvPr id="0" name=""/>
        <dsp:cNvSpPr/>
      </dsp:nvSpPr>
      <dsp:spPr>
        <a:xfrm>
          <a:off x="5022857" y="2842296"/>
          <a:ext cx="1817555" cy="11359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Затраты нервно-эмоциональной энергии</a:t>
          </a:r>
          <a:endParaRPr lang="ru-RU" sz="1500" kern="1200" dirty="0"/>
        </a:p>
      </dsp:txBody>
      <dsp:txXfrm>
        <a:off x="5056128" y="2875567"/>
        <a:ext cx="1751013" cy="10694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D83AF4-41B7-4A8E-BFBC-78E5C1C06C5A}">
      <dsp:nvSpPr>
        <dsp:cNvPr id="0" name=""/>
        <dsp:cNvSpPr/>
      </dsp:nvSpPr>
      <dsp:spPr>
        <a:xfrm>
          <a:off x="0" y="317698"/>
          <a:ext cx="8229600" cy="12162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число разрядов</a:t>
          </a:r>
          <a:endParaRPr lang="ru-RU" sz="4200" kern="1200" dirty="0"/>
        </a:p>
      </dsp:txBody>
      <dsp:txXfrm>
        <a:off x="59371" y="377069"/>
        <a:ext cx="8110858" cy="1097473"/>
      </dsp:txXfrm>
    </dsp:sp>
    <dsp:sp modelId="{70428EBC-C9C5-41E3-AA02-825AEC26AC9E}">
      <dsp:nvSpPr>
        <dsp:cNvPr id="0" name=""/>
        <dsp:cNvSpPr/>
      </dsp:nvSpPr>
      <dsp:spPr>
        <a:xfrm>
          <a:off x="0" y="1654873"/>
          <a:ext cx="8229600" cy="12162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диапазон сетки</a:t>
          </a:r>
          <a:endParaRPr lang="ru-RU" sz="4200" kern="1200" dirty="0"/>
        </a:p>
      </dsp:txBody>
      <dsp:txXfrm>
        <a:off x="59371" y="1714244"/>
        <a:ext cx="8110858" cy="1097473"/>
      </dsp:txXfrm>
    </dsp:sp>
    <dsp:sp modelId="{2E3F42C8-07C6-44BE-93DF-8744372C7BFF}">
      <dsp:nvSpPr>
        <dsp:cNvPr id="0" name=""/>
        <dsp:cNvSpPr/>
      </dsp:nvSpPr>
      <dsp:spPr>
        <a:xfrm>
          <a:off x="0" y="2992049"/>
          <a:ext cx="8229600" cy="12162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err="1" smtClean="0"/>
            <a:t>межразрядные</a:t>
          </a:r>
          <a:r>
            <a:rPr lang="ru-RU" sz="4200" kern="1200" dirty="0" smtClean="0"/>
            <a:t> соотношения</a:t>
          </a:r>
          <a:endParaRPr lang="ru-RU" sz="4200" kern="1200" dirty="0"/>
        </a:p>
      </dsp:txBody>
      <dsp:txXfrm>
        <a:off x="59371" y="3051420"/>
        <a:ext cx="8110858" cy="10974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1D7BD3-39B5-48A4-9F55-44A06049466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C5F67A7-2345-4A3E-B86A-C95C1CFBCC5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772400" cy="1470025"/>
          </a:xfrm>
        </p:spPr>
        <p:txBody>
          <a:bodyPr/>
          <a:lstStyle/>
          <a:p>
            <a:pPr algn="ctr"/>
            <a:r>
              <a:rPr lang="ru-RU" dirty="0" smtClean="0"/>
              <a:t>Тема 7 Оплата труда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7992888" cy="3649960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Оплата труда: стоимость и цена рабочей силы, заработная плата.</a:t>
            </a:r>
          </a:p>
          <a:p>
            <a:pPr marL="514350" indent="-514350" algn="just">
              <a:buFont typeface="+mj-lt"/>
              <a:buAutoNum type="arabicPeriod"/>
            </a:pPr>
            <a:endParaRPr lang="ru-RU" b="1" dirty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Функции заработной платы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endParaRPr lang="ru-RU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Содержание и основные принципы организации оплаты труда.</a:t>
            </a:r>
          </a:p>
          <a:p>
            <a:pPr marL="514350" indent="-514350" algn="just">
              <a:buFont typeface="+mj-lt"/>
              <a:buAutoNum type="arabicPeriod"/>
            </a:pP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527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sz="3600" dirty="0"/>
              <a:t>и</a:t>
            </a:r>
            <a:r>
              <a:rPr lang="ru-RU" sz="3600" dirty="0" smtClean="0"/>
              <a:t>нтенсивность труда</a:t>
            </a:r>
          </a:p>
          <a:p>
            <a:r>
              <a:rPr lang="ru-RU" sz="3600" dirty="0" smtClean="0"/>
              <a:t>физические и умственные затраты человек</a:t>
            </a:r>
          </a:p>
          <a:p>
            <a:r>
              <a:rPr lang="ru-RU" sz="3600" dirty="0"/>
              <a:t>у</a:t>
            </a:r>
            <a:r>
              <a:rPr lang="ru-RU" sz="3600" dirty="0" smtClean="0"/>
              <a:t>ровень соц.-</a:t>
            </a:r>
            <a:r>
              <a:rPr lang="ru-RU" sz="3600" dirty="0" err="1" smtClean="0"/>
              <a:t>экон</a:t>
            </a:r>
            <a:r>
              <a:rPr lang="ru-RU" sz="3600" dirty="0" smtClean="0"/>
              <a:t>. </a:t>
            </a:r>
            <a:r>
              <a:rPr lang="ru-RU" sz="3600" dirty="0"/>
              <a:t>р</a:t>
            </a:r>
            <a:r>
              <a:rPr lang="ru-RU" sz="3600" dirty="0" smtClean="0"/>
              <a:t>азвития страны и её отдельных регионов</a:t>
            </a:r>
          </a:p>
          <a:p>
            <a:r>
              <a:rPr lang="ru-RU" sz="3600" dirty="0"/>
              <a:t>п</a:t>
            </a:r>
            <a:r>
              <a:rPr lang="ru-RU" sz="3600" dirty="0" smtClean="0"/>
              <a:t>риродно-климатические особенности</a:t>
            </a:r>
          </a:p>
          <a:p>
            <a:r>
              <a:rPr lang="ru-RU" sz="3600" dirty="0"/>
              <a:t>к</a:t>
            </a:r>
            <a:r>
              <a:rPr lang="ru-RU" sz="3600" dirty="0" smtClean="0"/>
              <a:t>ультурные и др. факторы</a:t>
            </a: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Факторы, определяющие объем и структуру потребностей работника: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893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492896"/>
            <a:ext cx="8363272" cy="3993307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Рост цен на товары/услуги</a:t>
            </a:r>
          </a:p>
          <a:p>
            <a:r>
              <a:rPr lang="ru-RU" sz="4000" dirty="0" smtClean="0"/>
              <a:t>Дефицит </a:t>
            </a:r>
          </a:p>
          <a:p>
            <a:r>
              <a:rPr lang="ru-RU" sz="4000" dirty="0" smtClean="0"/>
              <a:t>Инфляция </a:t>
            </a:r>
          </a:p>
          <a:p>
            <a:r>
              <a:rPr lang="ru-RU" sz="4000" dirty="0" smtClean="0"/>
              <a:t>Занятость </a:t>
            </a:r>
          </a:p>
          <a:p>
            <a:r>
              <a:rPr lang="ru-RU" sz="4000" dirty="0" smtClean="0"/>
              <a:t>Конъюнктура рынка труда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213285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Факторы, влияющие на отклонение размера з/платы от стоимости рабочей силы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8548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воспроизводственная</a:t>
            </a:r>
          </a:p>
          <a:p>
            <a:r>
              <a:rPr lang="ru-RU" dirty="0" smtClean="0"/>
              <a:t>стимулирующая</a:t>
            </a:r>
          </a:p>
          <a:p>
            <a:r>
              <a:rPr lang="ru-RU" dirty="0"/>
              <a:t>с</a:t>
            </a:r>
            <a:r>
              <a:rPr lang="ru-RU" dirty="0" smtClean="0"/>
              <a:t>оциальная</a:t>
            </a:r>
          </a:p>
          <a:p>
            <a:r>
              <a:rPr lang="ru-RU" dirty="0" smtClean="0"/>
              <a:t>Распределительная </a:t>
            </a:r>
          </a:p>
          <a:p>
            <a:endParaRPr lang="ru-RU" dirty="0"/>
          </a:p>
          <a:p>
            <a:r>
              <a:rPr lang="ru-RU" dirty="0"/>
              <a:t>р</a:t>
            </a:r>
            <a:r>
              <a:rPr lang="ru-RU" dirty="0" smtClean="0"/>
              <a:t>егулирующая</a:t>
            </a:r>
          </a:p>
          <a:p>
            <a:r>
              <a:rPr lang="ru-RU" dirty="0"/>
              <a:t>ф</a:t>
            </a:r>
            <a:r>
              <a:rPr lang="ru-RU" dirty="0" smtClean="0"/>
              <a:t>ормирования спроса</a:t>
            </a:r>
          </a:p>
          <a:p>
            <a:r>
              <a:rPr lang="ru-RU" dirty="0" smtClean="0"/>
              <a:t>ценообразующая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Функции заработной платы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369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541072"/>
              </p:ext>
            </p:extLst>
          </p:nvPr>
        </p:nvGraphicFramePr>
        <p:xfrm>
          <a:off x="179388" y="188913"/>
          <a:ext cx="8507412" cy="5818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779912" y="692696"/>
            <a:ext cx="13681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9021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25658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К 1 = </a:t>
            </a:r>
            <a:r>
              <a:rPr lang="en-US" dirty="0" smtClean="0"/>
              <a:t>V </a:t>
            </a:r>
            <a:r>
              <a:rPr lang="ru-RU" dirty="0" smtClean="0"/>
              <a:t>продукции / ФОТ * 100   ( % )</a:t>
            </a:r>
          </a:p>
          <a:p>
            <a:pPr marL="109728" indent="0">
              <a:buNone/>
            </a:pPr>
            <a:r>
              <a:rPr lang="ru-RU" dirty="0" smtClean="0"/>
              <a:t>	</a:t>
            </a:r>
          </a:p>
          <a:p>
            <a:pPr marL="109728" indent="0">
              <a:buNone/>
            </a:pPr>
            <a:r>
              <a:rPr lang="ru-RU" dirty="0" smtClean="0"/>
              <a:t>где К1 – коэффициент </a:t>
            </a:r>
            <a:r>
              <a:rPr lang="ru-RU" dirty="0" err="1" smtClean="0"/>
              <a:t>зарплатоотдачи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      ФОТ – фонд оплаты труда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К 2 = ФОТ / П</a:t>
            </a:r>
          </a:p>
          <a:p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где К 2 – коэффициент </a:t>
            </a:r>
            <a:r>
              <a:rPr lang="ru-RU" dirty="0" err="1" smtClean="0"/>
              <a:t>зарплатоемкости</a:t>
            </a:r>
            <a:r>
              <a:rPr lang="ru-RU" dirty="0" smtClean="0"/>
              <a:t>   продукции</a:t>
            </a:r>
          </a:p>
          <a:p>
            <a:pPr marL="109728" indent="0">
              <a:buNone/>
            </a:pPr>
            <a:r>
              <a:rPr lang="ru-RU" dirty="0" smtClean="0"/>
              <a:t>П – величина продукта (НД или ВВП)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Измерение стимулирующей роли заработной платы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826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710424"/>
              </p:ext>
            </p:extLst>
          </p:nvPr>
        </p:nvGraphicFramePr>
        <p:xfrm>
          <a:off x="251520" y="188640"/>
          <a:ext cx="8435280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6141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700808"/>
            <a:ext cx="8568952" cy="4306483"/>
          </a:xfrm>
        </p:spPr>
        <p:txBody>
          <a:bodyPr/>
          <a:lstStyle/>
          <a:p>
            <a:r>
              <a:rPr lang="ru-RU" dirty="0"/>
              <a:t>ф</a:t>
            </a:r>
            <a:r>
              <a:rPr lang="ru-RU" dirty="0" smtClean="0"/>
              <a:t>акторы, влияющие на действенность з/платы</a:t>
            </a:r>
          </a:p>
          <a:p>
            <a:endParaRPr lang="ru-RU" dirty="0"/>
          </a:p>
          <a:p>
            <a:r>
              <a:rPr lang="ru-RU" dirty="0" smtClean="0"/>
              <a:t>Факторы, влияющие на структуру доходов трудящихся и долю в низ з/платы</a:t>
            </a:r>
          </a:p>
          <a:p>
            <a:endParaRPr lang="ru-RU" dirty="0"/>
          </a:p>
          <a:p>
            <a:r>
              <a:rPr lang="ru-RU" dirty="0" smtClean="0"/>
              <a:t>Влияющие на настроение, психологическое состояние человека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способу и характеру влияния: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129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700808"/>
            <a:ext cx="8424936" cy="4306483"/>
          </a:xfrm>
        </p:spPr>
        <p:txBody>
          <a:bodyPr/>
          <a:lstStyle/>
          <a:p>
            <a:pPr algn="just"/>
            <a:r>
              <a:rPr lang="ru-RU" sz="3200" dirty="0" smtClean="0"/>
              <a:t>Многоуровневая коллективно-договорная система</a:t>
            </a:r>
          </a:p>
          <a:p>
            <a:pPr algn="just"/>
            <a:r>
              <a:rPr lang="ru-RU" sz="3200" dirty="0" smtClean="0"/>
              <a:t>Система обеспечения минимальных гарантий в области оплаты труда</a:t>
            </a:r>
          </a:p>
          <a:p>
            <a:pPr algn="just"/>
            <a:r>
              <a:rPr lang="ru-RU" sz="3200" dirty="0" smtClean="0"/>
              <a:t>Налоговая система регулирования оплаты труда</a:t>
            </a:r>
          </a:p>
          <a:p>
            <a:pPr algn="just"/>
            <a:r>
              <a:rPr lang="ru-RU" sz="3200" dirty="0" smtClean="0"/>
              <a:t>Информационная система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Механизм организации труда на уровне общества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3788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988840"/>
            <a:ext cx="7859216" cy="4018451"/>
          </a:xfrm>
        </p:spPr>
        <p:txBody>
          <a:bodyPr>
            <a:normAutofit/>
          </a:bodyPr>
          <a:lstStyle/>
          <a:p>
            <a:r>
              <a:rPr lang="ru-RU" sz="4800" dirty="0"/>
              <a:t>з</a:t>
            </a:r>
            <a:r>
              <a:rPr lang="ru-RU" sz="4800" dirty="0" smtClean="0"/>
              <a:t>аконодательные</a:t>
            </a:r>
          </a:p>
          <a:p>
            <a:r>
              <a:rPr lang="ru-RU" sz="4800" dirty="0"/>
              <a:t>э</a:t>
            </a:r>
            <a:r>
              <a:rPr lang="ru-RU" sz="4800" dirty="0" smtClean="0"/>
              <a:t>кономические </a:t>
            </a:r>
          </a:p>
          <a:p>
            <a:r>
              <a:rPr lang="ru-RU" sz="4800" dirty="0"/>
              <a:t>а</a:t>
            </a:r>
            <a:r>
              <a:rPr lang="ru-RU" sz="4800" dirty="0" smtClean="0"/>
              <a:t>дминистративные </a:t>
            </a:r>
          </a:p>
          <a:p>
            <a:r>
              <a:rPr lang="ru-RU" sz="4800" dirty="0" smtClean="0"/>
              <a:t>согласительные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Методы государственного воздействия </a:t>
            </a:r>
            <a:endParaRPr lang="ru-R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660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3154288"/>
              </p:ext>
            </p:extLst>
          </p:nvPr>
        </p:nvGraphicFramePr>
        <p:xfrm>
          <a:off x="107504" y="0"/>
          <a:ext cx="8928992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9060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481328"/>
            <a:ext cx="8507288" cy="452596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Оплата по количеству, качеству и результатам труда</a:t>
            </a:r>
          </a:p>
          <a:p>
            <a:pPr algn="just"/>
            <a:r>
              <a:rPr lang="ru-RU" dirty="0" smtClean="0"/>
              <a:t>Равная оплата за равный труд</a:t>
            </a:r>
          </a:p>
          <a:p>
            <a:pPr algn="just"/>
            <a:r>
              <a:rPr lang="ru-RU" dirty="0" smtClean="0"/>
              <a:t>Дифференциация з/платы </a:t>
            </a:r>
          </a:p>
          <a:p>
            <a:pPr algn="just"/>
            <a:r>
              <a:rPr lang="ru-RU" dirty="0" smtClean="0"/>
              <a:t>Неуклонный рост з/платы</a:t>
            </a:r>
          </a:p>
          <a:p>
            <a:pPr algn="just"/>
            <a:r>
              <a:rPr lang="ru-RU" dirty="0" smtClean="0"/>
              <a:t>Опережающие темпы роста производительности труда по сравнению с темпами роста з/платы</a:t>
            </a:r>
          </a:p>
          <a:p>
            <a:pPr algn="just"/>
            <a:r>
              <a:rPr lang="ru-RU" dirty="0" smtClean="0"/>
              <a:t>Сочетание широкой самостоятельности предприятий с гос. регулированием з/платы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Принципы организации оплаты труда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93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Оплата по тарифным ставкам, окладам, сдельным расценкам</a:t>
            </a:r>
          </a:p>
          <a:p>
            <a:r>
              <a:rPr lang="ru-RU" sz="4000" dirty="0" smtClean="0"/>
              <a:t>Премии</a:t>
            </a:r>
          </a:p>
          <a:p>
            <a:r>
              <a:rPr lang="ru-RU" sz="4000" dirty="0" smtClean="0"/>
              <a:t>Надбавки за выслугу лет</a:t>
            </a:r>
          </a:p>
          <a:p>
            <a:r>
              <a:rPr lang="ru-RU" sz="4000" dirty="0" smtClean="0"/>
              <a:t>Выплаты по районному регулированию оплаты труда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Структура фонда з/платы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664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Тарифные ставки (оклады)</a:t>
            </a:r>
          </a:p>
          <a:p>
            <a:r>
              <a:rPr lang="ru-RU" dirty="0" smtClean="0"/>
              <a:t>Единые тарифные сетки (отраслевые и внутрипроизводственные)</a:t>
            </a:r>
          </a:p>
          <a:p>
            <a:r>
              <a:rPr lang="ru-RU" dirty="0" smtClean="0"/>
              <a:t>ЕТКС</a:t>
            </a:r>
          </a:p>
          <a:p>
            <a:r>
              <a:rPr lang="ru-RU" dirty="0" smtClean="0"/>
              <a:t>КСДС</a:t>
            </a:r>
          </a:p>
          <a:p>
            <a:r>
              <a:rPr lang="ru-RU" dirty="0" smtClean="0"/>
              <a:t>Районные коэффициенты</a:t>
            </a:r>
          </a:p>
          <a:p>
            <a:r>
              <a:rPr lang="ru-RU" dirty="0" smtClean="0"/>
              <a:t>Надбавки за стаж в неблагоприятных районах</a:t>
            </a:r>
          </a:p>
          <a:p>
            <a:r>
              <a:rPr lang="ru-RU" dirty="0" smtClean="0"/>
              <a:t>Компенсационные и стимулирующие надбавки и  доплаты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Элементы тарифной системы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688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6110828"/>
              </p:ext>
            </p:extLst>
          </p:nvPr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Параметры трудового процесса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8210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493447"/>
              </p:ext>
            </p:extLst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Параметры тарифной сетки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91375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154</TotalTime>
  <Words>374</Words>
  <Application>Microsoft Office PowerPoint</Application>
  <PresentationFormat>Экран (4:3)</PresentationFormat>
  <Paragraphs>113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Тема 7 Оплата труда </vt:lpstr>
      <vt:lpstr>Факторы, определяющие объем и структуру потребностей работника:</vt:lpstr>
      <vt:lpstr>Факторы, влияющие на отклонение размера з/платы от стоимости рабочей силы</vt:lpstr>
      <vt:lpstr>Функции заработной платы</vt:lpstr>
      <vt:lpstr>Презентация PowerPoint</vt:lpstr>
      <vt:lpstr>Измерение стимулирующей роли заработной платы</vt:lpstr>
      <vt:lpstr>Презентация PowerPoint</vt:lpstr>
      <vt:lpstr>По способу и характеру влияния:</vt:lpstr>
      <vt:lpstr>Механизм организации труда на уровне общества</vt:lpstr>
      <vt:lpstr>Методы государственного воздействия </vt:lpstr>
      <vt:lpstr>Презентация PowerPoint</vt:lpstr>
      <vt:lpstr>Принципы организации оплаты труда</vt:lpstr>
      <vt:lpstr>Структура фонда з/платы</vt:lpstr>
      <vt:lpstr>Элементы тарифной системы</vt:lpstr>
      <vt:lpstr>Параметры трудового процесса</vt:lpstr>
      <vt:lpstr>Параметры тарифной сетки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 Оплата труда</dc:title>
  <dc:creator>xXx</dc:creator>
  <cp:lastModifiedBy>xXx</cp:lastModifiedBy>
  <cp:revision>11</cp:revision>
  <dcterms:created xsi:type="dcterms:W3CDTF">2014-10-20T17:40:04Z</dcterms:created>
  <dcterms:modified xsi:type="dcterms:W3CDTF">2014-11-17T19:57:58Z</dcterms:modified>
</cp:coreProperties>
</file>