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4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54D456-9A91-4662-9403-13127F7239C7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4DB063-D834-4974-B7B0-59AC1956E641}">
      <dgm:prSet phldrT="[Текст]"/>
      <dgm:spPr/>
      <dgm:t>
        <a:bodyPr/>
        <a:lstStyle/>
        <a:p>
          <a:r>
            <a:rPr lang="ru-RU" dirty="0" smtClean="0"/>
            <a:t>Улучшение занятости и снижение безработицы</a:t>
          </a:r>
          <a:endParaRPr lang="ru-RU" dirty="0"/>
        </a:p>
      </dgm:t>
    </dgm:pt>
    <dgm:pt modelId="{9F109226-ED59-43F1-8763-7966D3D92E08}" type="parTrans" cxnId="{6F94B337-8C31-4CAD-833A-DAC3FABACF7E}">
      <dgm:prSet/>
      <dgm:spPr/>
      <dgm:t>
        <a:bodyPr/>
        <a:lstStyle/>
        <a:p>
          <a:endParaRPr lang="ru-RU"/>
        </a:p>
      </dgm:t>
    </dgm:pt>
    <dgm:pt modelId="{DA919CA6-68E7-40F7-96E9-CF5E45F8B532}" type="sibTrans" cxnId="{6F94B337-8C31-4CAD-833A-DAC3FABACF7E}">
      <dgm:prSet/>
      <dgm:spPr/>
      <dgm:t>
        <a:bodyPr/>
        <a:lstStyle/>
        <a:p>
          <a:endParaRPr lang="ru-RU"/>
        </a:p>
      </dgm:t>
    </dgm:pt>
    <dgm:pt modelId="{58E84EB9-F39E-4C48-A849-EEFDFF342E09}">
      <dgm:prSet phldrT="[Текст]" custT="1"/>
      <dgm:spPr/>
      <dgm:t>
        <a:bodyPr/>
        <a:lstStyle/>
        <a:p>
          <a:r>
            <a:rPr lang="ru-RU" sz="1600" dirty="0" smtClean="0"/>
            <a:t>Создание рабочих мест для лиц с ограниченной трудоспособностью</a:t>
          </a:r>
          <a:endParaRPr lang="ru-RU" sz="1600" dirty="0"/>
        </a:p>
      </dgm:t>
    </dgm:pt>
    <dgm:pt modelId="{6D01E845-9C6A-4C65-AF78-7290B4265B92}" type="parTrans" cxnId="{CD99E2DB-70F7-4FDF-AB00-AA6DE536F196}">
      <dgm:prSet/>
      <dgm:spPr/>
      <dgm:t>
        <a:bodyPr/>
        <a:lstStyle/>
        <a:p>
          <a:endParaRPr lang="ru-RU"/>
        </a:p>
      </dgm:t>
    </dgm:pt>
    <dgm:pt modelId="{F0135A44-7AB9-42AA-AC20-A7A1671805C7}" type="sibTrans" cxnId="{CD99E2DB-70F7-4FDF-AB00-AA6DE536F196}">
      <dgm:prSet/>
      <dgm:spPr/>
      <dgm:t>
        <a:bodyPr/>
        <a:lstStyle/>
        <a:p>
          <a:endParaRPr lang="ru-RU"/>
        </a:p>
      </dgm:t>
    </dgm:pt>
    <dgm:pt modelId="{5DAAFEA9-6CF9-41EB-ADEC-C562AB9AEBF5}">
      <dgm:prSet phldrT="[Текст]" custT="1"/>
      <dgm:spPr/>
      <dgm:t>
        <a:bodyPr/>
        <a:lstStyle/>
        <a:p>
          <a:r>
            <a:rPr lang="ru-RU" sz="1600" dirty="0" smtClean="0"/>
            <a:t>Создание новых рабочих мест на основе развития предпринимательства</a:t>
          </a:r>
          <a:endParaRPr lang="ru-RU" sz="1600" dirty="0"/>
        </a:p>
      </dgm:t>
    </dgm:pt>
    <dgm:pt modelId="{265E7669-0E58-4A2B-95AF-5C99CBAE023D}" type="parTrans" cxnId="{4B4918F0-FFD9-4E99-BADA-F61BFF2C2616}">
      <dgm:prSet/>
      <dgm:spPr/>
      <dgm:t>
        <a:bodyPr/>
        <a:lstStyle/>
        <a:p>
          <a:endParaRPr lang="ru-RU"/>
        </a:p>
      </dgm:t>
    </dgm:pt>
    <dgm:pt modelId="{B5BCA703-0C47-4A42-9A7D-B580C9F58F61}" type="sibTrans" cxnId="{4B4918F0-FFD9-4E99-BADA-F61BFF2C2616}">
      <dgm:prSet/>
      <dgm:spPr/>
      <dgm:t>
        <a:bodyPr/>
        <a:lstStyle/>
        <a:p>
          <a:endParaRPr lang="ru-RU"/>
        </a:p>
      </dgm:t>
    </dgm:pt>
    <dgm:pt modelId="{83604C53-3494-4F5B-9D47-57D29DFF1D08}">
      <dgm:prSet phldrT="[Текст]"/>
      <dgm:spPr/>
      <dgm:t>
        <a:bodyPr/>
        <a:lstStyle/>
        <a:p>
          <a:r>
            <a:rPr lang="ru-RU" dirty="0" smtClean="0"/>
            <a:t>Регулирование продолжительности рабочего времени</a:t>
          </a:r>
          <a:endParaRPr lang="ru-RU" dirty="0"/>
        </a:p>
      </dgm:t>
    </dgm:pt>
    <dgm:pt modelId="{87451F90-D695-45AB-8875-31BD40C6D2F6}" type="parTrans" cxnId="{8E5E8DFD-C8FB-4DF9-B00C-9F57F0258765}">
      <dgm:prSet/>
      <dgm:spPr/>
      <dgm:t>
        <a:bodyPr/>
        <a:lstStyle/>
        <a:p>
          <a:endParaRPr lang="ru-RU"/>
        </a:p>
      </dgm:t>
    </dgm:pt>
    <dgm:pt modelId="{3C34F0CE-17A4-4D11-8C1F-4B0F4403F41B}" type="sibTrans" cxnId="{8E5E8DFD-C8FB-4DF9-B00C-9F57F0258765}">
      <dgm:prSet/>
      <dgm:spPr/>
      <dgm:t>
        <a:bodyPr/>
        <a:lstStyle/>
        <a:p>
          <a:endParaRPr lang="ru-RU"/>
        </a:p>
      </dgm:t>
    </dgm:pt>
    <dgm:pt modelId="{13C54693-C157-45E9-9EA6-8A67D85658A2}">
      <dgm:prSet custT="1"/>
      <dgm:spPr/>
      <dgm:t>
        <a:bodyPr/>
        <a:lstStyle/>
        <a:p>
          <a:r>
            <a:rPr lang="ru-RU" sz="1600" dirty="0" smtClean="0"/>
            <a:t>Организация оплачиваемых общественных работ</a:t>
          </a:r>
          <a:endParaRPr lang="ru-RU" sz="1600" dirty="0"/>
        </a:p>
      </dgm:t>
    </dgm:pt>
    <dgm:pt modelId="{3B108F8A-1FC5-43FB-AD10-8BED48958DBF}" type="parTrans" cxnId="{F61E0BD1-1419-43CA-A13B-B8E50A94AB36}">
      <dgm:prSet/>
      <dgm:spPr/>
      <dgm:t>
        <a:bodyPr/>
        <a:lstStyle/>
        <a:p>
          <a:endParaRPr lang="ru-RU"/>
        </a:p>
      </dgm:t>
    </dgm:pt>
    <dgm:pt modelId="{3C73A9DC-8AD1-49A3-BFC0-F641511247E7}" type="sibTrans" cxnId="{F61E0BD1-1419-43CA-A13B-B8E50A94AB36}">
      <dgm:prSet/>
      <dgm:spPr/>
      <dgm:t>
        <a:bodyPr/>
        <a:lstStyle/>
        <a:p>
          <a:endParaRPr lang="ru-RU"/>
        </a:p>
      </dgm:t>
    </dgm:pt>
    <dgm:pt modelId="{EEAF5E5F-28B2-4187-A4A9-000AEC618801}">
      <dgm:prSet custT="1"/>
      <dgm:spPr/>
      <dgm:t>
        <a:bodyPr/>
        <a:lstStyle/>
        <a:p>
          <a:r>
            <a:rPr lang="ru-RU" sz="1600" dirty="0" smtClean="0"/>
            <a:t>Развитие </a:t>
          </a:r>
        </a:p>
        <a:p>
          <a:r>
            <a:rPr lang="ru-RU" sz="1600" dirty="0" err="1" smtClean="0"/>
            <a:t>самозанятости</a:t>
          </a:r>
          <a:endParaRPr lang="ru-RU" sz="1600" dirty="0"/>
        </a:p>
      </dgm:t>
    </dgm:pt>
    <dgm:pt modelId="{7B63A010-5D56-49C4-9571-83830C640FEF}" type="parTrans" cxnId="{4081A19C-458A-4754-B03B-42ABB42CDD07}">
      <dgm:prSet/>
      <dgm:spPr/>
      <dgm:t>
        <a:bodyPr/>
        <a:lstStyle/>
        <a:p>
          <a:endParaRPr lang="ru-RU"/>
        </a:p>
      </dgm:t>
    </dgm:pt>
    <dgm:pt modelId="{9B2850F7-A5A6-46D6-A2EE-1639FC0571DC}" type="sibTrans" cxnId="{4081A19C-458A-4754-B03B-42ABB42CDD07}">
      <dgm:prSet/>
      <dgm:spPr/>
      <dgm:t>
        <a:bodyPr/>
        <a:lstStyle/>
        <a:p>
          <a:endParaRPr lang="ru-RU"/>
        </a:p>
      </dgm:t>
    </dgm:pt>
    <dgm:pt modelId="{209B759E-8376-4466-ABA0-B576EE8BE9F2}">
      <dgm:prSet/>
      <dgm:spPr/>
      <dgm:t>
        <a:bodyPr/>
        <a:lstStyle/>
        <a:p>
          <a:r>
            <a:rPr lang="ru-RU" dirty="0" smtClean="0"/>
            <a:t>Регулирование</a:t>
          </a:r>
        </a:p>
        <a:p>
          <a:r>
            <a:rPr lang="ru-RU" dirty="0" smtClean="0"/>
            <a:t> миграционных </a:t>
          </a:r>
        </a:p>
        <a:p>
          <a:r>
            <a:rPr lang="ru-RU" dirty="0" smtClean="0"/>
            <a:t>процессов</a:t>
          </a:r>
          <a:endParaRPr lang="ru-RU" dirty="0"/>
        </a:p>
      </dgm:t>
    </dgm:pt>
    <dgm:pt modelId="{5AF5E163-59D8-431B-A34D-DFC85505A05F}" type="parTrans" cxnId="{BBE47EC4-A015-4536-9BF1-D6960C6C5569}">
      <dgm:prSet/>
      <dgm:spPr/>
      <dgm:t>
        <a:bodyPr/>
        <a:lstStyle/>
        <a:p>
          <a:endParaRPr lang="ru-RU"/>
        </a:p>
      </dgm:t>
    </dgm:pt>
    <dgm:pt modelId="{C472BC56-80E1-4319-BAAA-0E57A9858084}" type="sibTrans" cxnId="{BBE47EC4-A015-4536-9BF1-D6960C6C5569}">
      <dgm:prSet/>
      <dgm:spPr/>
      <dgm:t>
        <a:bodyPr/>
        <a:lstStyle/>
        <a:p>
          <a:endParaRPr lang="ru-RU"/>
        </a:p>
      </dgm:t>
    </dgm:pt>
    <dgm:pt modelId="{03FBF7E4-953E-488C-8076-6E7E01E7F2A9}">
      <dgm:prSet custT="1"/>
      <dgm:spPr/>
      <dgm:t>
        <a:bodyPr/>
        <a:lstStyle/>
        <a:p>
          <a:r>
            <a:rPr lang="ru-RU" sz="1600" dirty="0" smtClean="0"/>
            <a:t>Сохранение  и создание рабочих мест на действующих предприятиях</a:t>
          </a:r>
          <a:endParaRPr lang="ru-RU" sz="1600" dirty="0"/>
        </a:p>
      </dgm:t>
    </dgm:pt>
    <dgm:pt modelId="{A8FA70F1-F92E-460E-93A6-9D4AFE0E3478}" type="parTrans" cxnId="{95103E43-F8BE-4563-AE42-324DFEE2019C}">
      <dgm:prSet/>
      <dgm:spPr/>
      <dgm:t>
        <a:bodyPr/>
        <a:lstStyle/>
        <a:p>
          <a:endParaRPr lang="ru-RU"/>
        </a:p>
      </dgm:t>
    </dgm:pt>
    <dgm:pt modelId="{432665A7-2ABE-4E56-90B4-A0B0E4F4992A}" type="sibTrans" cxnId="{95103E43-F8BE-4563-AE42-324DFEE2019C}">
      <dgm:prSet/>
      <dgm:spPr/>
      <dgm:t>
        <a:bodyPr/>
        <a:lstStyle/>
        <a:p>
          <a:endParaRPr lang="ru-RU"/>
        </a:p>
      </dgm:t>
    </dgm:pt>
    <dgm:pt modelId="{EB497F8E-E8DE-454B-9F9D-BC0418AE7F92}">
      <dgm:prSet custT="1"/>
      <dgm:spPr/>
      <dgm:t>
        <a:bodyPr/>
        <a:lstStyle/>
        <a:p>
          <a:r>
            <a:rPr lang="ru-RU" sz="1600" dirty="0" smtClean="0"/>
            <a:t>Профессиональное обучение и переобучение работников</a:t>
          </a:r>
          <a:endParaRPr lang="ru-RU" sz="1600" dirty="0"/>
        </a:p>
      </dgm:t>
    </dgm:pt>
    <dgm:pt modelId="{C4AE7D63-2EAB-47A1-9B5D-F2EFBA35305E}" type="parTrans" cxnId="{85808927-5080-4C28-AE73-E5B82102D39A}">
      <dgm:prSet/>
      <dgm:spPr/>
      <dgm:t>
        <a:bodyPr/>
        <a:lstStyle/>
        <a:p>
          <a:endParaRPr lang="ru-RU"/>
        </a:p>
      </dgm:t>
    </dgm:pt>
    <dgm:pt modelId="{1622E69A-A426-484F-BE3F-34FB0920C4B2}" type="sibTrans" cxnId="{85808927-5080-4C28-AE73-E5B82102D39A}">
      <dgm:prSet/>
      <dgm:spPr/>
      <dgm:t>
        <a:bodyPr/>
        <a:lstStyle/>
        <a:p>
          <a:endParaRPr lang="ru-RU"/>
        </a:p>
      </dgm:t>
    </dgm:pt>
    <dgm:pt modelId="{EFDB937E-7E8F-4E51-823E-5D43E8B0A43D}" type="pres">
      <dgm:prSet presAssocID="{8354D456-9A91-4662-9403-13127F7239C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1DC0AB-F734-482B-BB9A-5DC9C23B96A6}" type="pres">
      <dgm:prSet presAssocID="{844DB063-D834-4974-B7B0-59AC1956E641}" presName="centerShape" presStyleLbl="node0" presStyleIdx="0" presStyleCnt="1" custLinFactNeighborX="2315" custLinFactNeighborY="-23159"/>
      <dgm:spPr/>
      <dgm:t>
        <a:bodyPr/>
        <a:lstStyle/>
        <a:p>
          <a:endParaRPr lang="ru-RU"/>
        </a:p>
      </dgm:t>
    </dgm:pt>
    <dgm:pt modelId="{6AD1938C-0E7E-43BA-B8BA-4334E47D8CA7}" type="pres">
      <dgm:prSet presAssocID="{6D01E845-9C6A-4C65-AF78-7290B4265B92}" presName="parTrans" presStyleLbl="bgSibTrans2D1" presStyleIdx="0" presStyleCnt="8"/>
      <dgm:spPr/>
      <dgm:t>
        <a:bodyPr/>
        <a:lstStyle/>
        <a:p>
          <a:endParaRPr lang="ru-RU"/>
        </a:p>
      </dgm:t>
    </dgm:pt>
    <dgm:pt modelId="{76952CE9-73AC-4218-AD00-A87479893BBF}" type="pres">
      <dgm:prSet presAssocID="{58E84EB9-F39E-4C48-A849-EEFDFF342E09}" presName="node" presStyleLbl="node1" presStyleIdx="0" presStyleCnt="8" custScaleX="174890" custRadScaleRad="89473" custRadScaleInc="-20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979D0A-C8EB-48C1-982A-396597668C83}" type="pres">
      <dgm:prSet presAssocID="{3B108F8A-1FC5-43FB-AD10-8BED48958DBF}" presName="parTrans" presStyleLbl="bgSibTrans2D1" presStyleIdx="1" presStyleCnt="8"/>
      <dgm:spPr/>
      <dgm:t>
        <a:bodyPr/>
        <a:lstStyle/>
        <a:p>
          <a:endParaRPr lang="ru-RU"/>
        </a:p>
      </dgm:t>
    </dgm:pt>
    <dgm:pt modelId="{68DDFEF5-4C77-44B5-B5C7-DAECEDD998A7}" type="pres">
      <dgm:prSet presAssocID="{13C54693-C157-45E9-9EA6-8A67D85658A2}" presName="node" presStyleLbl="node1" presStyleIdx="1" presStyleCnt="8" custScaleX="175620" custRadScaleRad="90893" custRadScaleInc="-39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B21D5-8C47-4636-8DE5-50FF9F530AA4}" type="pres">
      <dgm:prSet presAssocID="{265E7669-0E58-4A2B-95AF-5C99CBAE023D}" presName="parTrans" presStyleLbl="bgSibTrans2D1" presStyleIdx="2" presStyleCnt="8"/>
      <dgm:spPr/>
      <dgm:t>
        <a:bodyPr/>
        <a:lstStyle/>
        <a:p>
          <a:endParaRPr lang="ru-RU"/>
        </a:p>
      </dgm:t>
    </dgm:pt>
    <dgm:pt modelId="{47D10073-1441-4C99-8634-533B07423551}" type="pres">
      <dgm:prSet presAssocID="{5DAAFEA9-6CF9-41EB-ADEC-C562AB9AEBF5}" presName="node" presStyleLbl="node1" presStyleIdx="2" presStyleCnt="8" custScaleX="182083" custRadScaleRad="119233" custRadScaleInc="-74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E65B7-9477-4E10-B7B5-A14D4F64F378}" type="pres">
      <dgm:prSet presAssocID="{A8FA70F1-F92E-460E-93A6-9D4AFE0E3478}" presName="parTrans" presStyleLbl="bgSibTrans2D1" presStyleIdx="3" presStyleCnt="8"/>
      <dgm:spPr/>
      <dgm:t>
        <a:bodyPr/>
        <a:lstStyle/>
        <a:p>
          <a:endParaRPr lang="ru-RU"/>
        </a:p>
      </dgm:t>
    </dgm:pt>
    <dgm:pt modelId="{0D908B3C-D9F2-4F8D-8AD7-22BD1ACAE1AC}" type="pres">
      <dgm:prSet presAssocID="{03FBF7E4-953E-488C-8076-6E7E01E7F2A9}" presName="node" presStyleLbl="node1" presStyleIdx="3" presStyleCnt="8" custScaleX="182082" custRadScaleRad="146837" custRadScaleInc="-1289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762155-FA1A-4283-9925-2C7AD4AB33C4}" type="pres">
      <dgm:prSet presAssocID="{C4AE7D63-2EAB-47A1-9B5D-F2EFBA35305E}" presName="parTrans" presStyleLbl="bgSibTrans2D1" presStyleIdx="4" presStyleCnt="8"/>
      <dgm:spPr/>
      <dgm:t>
        <a:bodyPr/>
        <a:lstStyle/>
        <a:p>
          <a:endParaRPr lang="ru-RU"/>
        </a:p>
      </dgm:t>
    </dgm:pt>
    <dgm:pt modelId="{41F6C39B-2B88-4CF6-BD18-BCC200A33B35}" type="pres">
      <dgm:prSet presAssocID="{EB497F8E-E8DE-454B-9F9D-BC0418AE7F92}" presName="node" presStyleLbl="node1" presStyleIdx="4" presStyleCnt="8" custScaleX="167700" custRadScaleRad="146005" custRadScaleInc="127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E2890-F107-495D-A0F6-1E2FA50CE5BF}" type="pres">
      <dgm:prSet presAssocID="{7B63A010-5D56-49C4-9571-83830C640FEF}" presName="parTrans" presStyleLbl="bgSibTrans2D1" presStyleIdx="5" presStyleCnt="8"/>
      <dgm:spPr/>
      <dgm:t>
        <a:bodyPr/>
        <a:lstStyle/>
        <a:p>
          <a:endParaRPr lang="ru-RU"/>
        </a:p>
      </dgm:t>
    </dgm:pt>
    <dgm:pt modelId="{CF6BB097-2080-48D4-B46E-671D992E82E0}" type="pres">
      <dgm:prSet presAssocID="{EEAF5E5F-28B2-4187-A4A9-000AEC618801}" presName="node" presStyleLbl="node1" presStyleIdx="5" presStyleCnt="8" custScaleX="167699" custRadScaleRad="117029" custRadScaleInc="764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DEDD09-052A-4C5C-86C2-C74E3C431536}" type="pres">
      <dgm:prSet presAssocID="{87451F90-D695-45AB-8875-31BD40C6D2F6}" presName="parTrans" presStyleLbl="bgSibTrans2D1" presStyleIdx="6" presStyleCnt="8"/>
      <dgm:spPr/>
      <dgm:t>
        <a:bodyPr/>
        <a:lstStyle/>
        <a:p>
          <a:endParaRPr lang="ru-RU"/>
        </a:p>
      </dgm:t>
    </dgm:pt>
    <dgm:pt modelId="{69340DD6-9758-4D18-B8BE-DE6EB96D94E2}" type="pres">
      <dgm:prSet presAssocID="{83604C53-3494-4F5B-9D47-57D29DFF1D08}" presName="node" presStyleLbl="node1" presStyleIdx="6" presStyleCnt="8" custScaleX="163221" custRadScaleRad="92820" custRadScaleInc="40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2DC012-9B57-4F77-A7B6-EAF1B027BC40}" type="pres">
      <dgm:prSet presAssocID="{5AF5E163-59D8-431B-A34D-DFC85505A05F}" presName="parTrans" presStyleLbl="bgSibTrans2D1" presStyleIdx="7" presStyleCnt="8"/>
      <dgm:spPr/>
      <dgm:t>
        <a:bodyPr/>
        <a:lstStyle/>
        <a:p>
          <a:endParaRPr lang="ru-RU"/>
        </a:p>
      </dgm:t>
    </dgm:pt>
    <dgm:pt modelId="{DB035D02-77C3-4AE9-902A-E5E26F522603}" type="pres">
      <dgm:prSet presAssocID="{209B759E-8376-4466-ABA0-B576EE8BE9F2}" presName="node" presStyleLbl="node1" presStyleIdx="7" presStyleCnt="8" custScaleX="166646" custRadScaleRad="90100" custRadScaleInc="26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50BEB8-E577-41B5-921C-4C607561AB29}" type="presOf" srcId="{83604C53-3494-4F5B-9D47-57D29DFF1D08}" destId="{69340DD6-9758-4D18-B8BE-DE6EB96D94E2}" srcOrd="0" destOrd="0" presId="urn:microsoft.com/office/officeart/2005/8/layout/radial4"/>
    <dgm:cxn modelId="{95103E43-F8BE-4563-AE42-324DFEE2019C}" srcId="{844DB063-D834-4974-B7B0-59AC1956E641}" destId="{03FBF7E4-953E-488C-8076-6E7E01E7F2A9}" srcOrd="3" destOrd="0" parTransId="{A8FA70F1-F92E-460E-93A6-9D4AFE0E3478}" sibTransId="{432665A7-2ABE-4E56-90B4-A0B0E4F4992A}"/>
    <dgm:cxn modelId="{686B0FAB-183F-443C-AB00-7B55031581EC}" type="presOf" srcId="{6D01E845-9C6A-4C65-AF78-7290B4265B92}" destId="{6AD1938C-0E7E-43BA-B8BA-4334E47D8CA7}" srcOrd="0" destOrd="0" presId="urn:microsoft.com/office/officeart/2005/8/layout/radial4"/>
    <dgm:cxn modelId="{85A93430-9B29-4AE3-8316-C74328181187}" type="presOf" srcId="{8354D456-9A91-4662-9403-13127F7239C7}" destId="{EFDB937E-7E8F-4E51-823E-5D43E8B0A43D}" srcOrd="0" destOrd="0" presId="urn:microsoft.com/office/officeart/2005/8/layout/radial4"/>
    <dgm:cxn modelId="{E3011349-E1D5-49BA-8245-0CC42661483F}" type="presOf" srcId="{5AF5E163-59D8-431B-A34D-DFC85505A05F}" destId="{342DC012-9B57-4F77-A7B6-EAF1B027BC40}" srcOrd="0" destOrd="0" presId="urn:microsoft.com/office/officeart/2005/8/layout/radial4"/>
    <dgm:cxn modelId="{A6AE4861-3880-4B69-9966-0A0FB7C36295}" type="presOf" srcId="{EB497F8E-E8DE-454B-9F9D-BC0418AE7F92}" destId="{41F6C39B-2B88-4CF6-BD18-BCC200A33B35}" srcOrd="0" destOrd="0" presId="urn:microsoft.com/office/officeart/2005/8/layout/radial4"/>
    <dgm:cxn modelId="{CD99E2DB-70F7-4FDF-AB00-AA6DE536F196}" srcId="{844DB063-D834-4974-B7B0-59AC1956E641}" destId="{58E84EB9-F39E-4C48-A849-EEFDFF342E09}" srcOrd="0" destOrd="0" parTransId="{6D01E845-9C6A-4C65-AF78-7290B4265B92}" sibTransId="{F0135A44-7AB9-42AA-AC20-A7A1671805C7}"/>
    <dgm:cxn modelId="{28062CEA-CC22-4C47-8853-F70DC3D00FEB}" type="presOf" srcId="{844DB063-D834-4974-B7B0-59AC1956E641}" destId="{BE1DC0AB-F734-482B-BB9A-5DC9C23B96A6}" srcOrd="0" destOrd="0" presId="urn:microsoft.com/office/officeart/2005/8/layout/radial4"/>
    <dgm:cxn modelId="{C34BBB68-2EAB-43D1-BE7E-34D154D3FB87}" type="presOf" srcId="{5DAAFEA9-6CF9-41EB-ADEC-C562AB9AEBF5}" destId="{47D10073-1441-4C99-8634-533B07423551}" srcOrd="0" destOrd="0" presId="urn:microsoft.com/office/officeart/2005/8/layout/radial4"/>
    <dgm:cxn modelId="{3E58BB5D-77C1-4F35-B119-134042E0B449}" type="presOf" srcId="{03FBF7E4-953E-488C-8076-6E7E01E7F2A9}" destId="{0D908B3C-D9F2-4F8D-8AD7-22BD1ACAE1AC}" srcOrd="0" destOrd="0" presId="urn:microsoft.com/office/officeart/2005/8/layout/radial4"/>
    <dgm:cxn modelId="{C0AC74F2-41C5-48FA-867A-450B329981BE}" type="presOf" srcId="{87451F90-D695-45AB-8875-31BD40C6D2F6}" destId="{BFDEDD09-052A-4C5C-86C2-C74E3C431536}" srcOrd="0" destOrd="0" presId="urn:microsoft.com/office/officeart/2005/8/layout/radial4"/>
    <dgm:cxn modelId="{CC758121-EE55-42E3-A004-E425611B7089}" type="presOf" srcId="{3B108F8A-1FC5-43FB-AD10-8BED48958DBF}" destId="{32979D0A-C8EB-48C1-982A-396597668C83}" srcOrd="0" destOrd="0" presId="urn:microsoft.com/office/officeart/2005/8/layout/radial4"/>
    <dgm:cxn modelId="{F61E0BD1-1419-43CA-A13B-B8E50A94AB36}" srcId="{844DB063-D834-4974-B7B0-59AC1956E641}" destId="{13C54693-C157-45E9-9EA6-8A67D85658A2}" srcOrd="1" destOrd="0" parTransId="{3B108F8A-1FC5-43FB-AD10-8BED48958DBF}" sibTransId="{3C73A9DC-8AD1-49A3-BFC0-F641511247E7}"/>
    <dgm:cxn modelId="{4B4918F0-FFD9-4E99-BADA-F61BFF2C2616}" srcId="{844DB063-D834-4974-B7B0-59AC1956E641}" destId="{5DAAFEA9-6CF9-41EB-ADEC-C562AB9AEBF5}" srcOrd="2" destOrd="0" parTransId="{265E7669-0E58-4A2B-95AF-5C99CBAE023D}" sibTransId="{B5BCA703-0C47-4A42-9A7D-B580C9F58F61}"/>
    <dgm:cxn modelId="{8E5E8DFD-C8FB-4DF9-B00C-9F57F0258765}" srcId="{844DB063-D834-4974-B7B0-59AC1956E641}" destId="{83604C53-3494-4F5B-9D47-57D29DFF1D08}" srcOrd="6" destOrd="0" parTransId="{87451F90-D695-45AB-8875-31BD40C6D2F6}" sibTransId="{3C34F0CE-17A4-4D11-8C1F-4B0F4403F41B}"/>
    <dgm:cxn modelId="{7C692E9B-C6BC-4C09-8575-44C8DB46F230}" type="presOf" srcId="{EEAF5E5F-28B2-4187-A4A9-000AEC618801}" destId="{CF6BB097-2080-48D4-B46E-671D992E82E0}" srcOrd="0" destOrd="0" presId="urn:microsoft.com/office/officeart/2005/8/layout/radial4"/>
    <dgm:cxn modelId="{3C63D402-3073-4FFC-81BF-50FCC5849657}" type="presOf" srcId="{C4AE7D63-2EAB-47A1-9B5D-F2EFBA35305E}" destId="{4C762155-FA1A-4283-9925-2C7AD4AB33C4}" srcOrd="0" destOrd="0" presId="urn:microsoft.com/office/officeart/2005/8/layout/radial4"/>
    <dgm:cxn modelId="{67564757-5F09-4878-A58E-E495B4B9DBBB}" type="presOf" srcId="{7B63A010-5D56-49C4-9571-83830C640FEF}" destId="{4F8E2890-F107-495D-A0F6-1E2FA50CE5BF}" srcOrd="0" destOrd="0" presId="urn:microsoft.com/office/officeart/2005/8/layout/radial4"/>
    <dgm:cxn modelId="{BBE47EC4-A015-4536-9BF1-D6960C6C5569}" srcId="{844DB063-D834-4974-B7B0-59AC1956E641}" destId="{209B759E-8376-4466-ABA0-B576EE8BE9F2}" srcOrd="7" destOrd="0" parTransId="{5AF5E163-59D8-431B-A34D-DFC85505A05F}" sibTransId="{C472BC56-80E1-4319-BAAA-0E57A9858084}"/>
    <dgm:cxn modelId="{4081A19C-458A-4754-B03B-42ABB42CDD07}" srcId="{844DB063-D834-4974-B7B0-59AC1956E641}" destId="{EEAF5E5F-28B2-4187-A4A9-000AEC618801}" srcOrd="5" destOrd="0" parTransId="{7B63A010-5D56-49C4-9571-83830C640FEF}" sibTransId="{9B2850F7-A5A6-46D6-A2EE-1639FC0571DC}"/>
    <dgm:cxn modelId="{D4F695DA-671A-4242-9BE4-2EEC2F9E7A35}" type="presOf" srcId="{A8FA70F1-F92E-460E-93A6-9D4AFE0E3478}" destId="{1D5E65B7-9477-4E10-B7B5-A14D4F64F378}" srcOrd="0" destOrd="0" presId="urn:microsoft.com/office/officeart/2005/8/layout/radial4"/>
    <dgm:cxn modelId="{85808927-5080-4C28-AE73-E5B82102D39A}" srcId="{844DB063-D834-4974-B7B0-59AC1956E641}" destId="{EB497F8E-E8DE-454B-9F9D-BC0418AE7F92}" srcOrd="4" destOrd="0" parTransId="{C4AE7D63-2EAB-47A1-9B5D-F2EFBA35305E}" sibTransId="{1622E69A-A426-484F-BE3F-34FB0920C4B2}"/>
    <dgm:cxn modelId="{6F94B337-8C31-4CAD-833A-DAC3FABACF7E}" srcId="{8354D456-9A91-4662-9403-13127F7239C7}" destId="{844DB063-D834-4974-B7B0-59AC1956E641}" srcOrd="0" destOrd="0" parTransId="{9F109226-ED59-43F1-8763-7966D3D92E08}" sibTransId="{DA919CA6-68E7-40F7-96E9-CF5E45F8B532}"/>
    <dgm:cxn modelId="{40EC9167-156D-42B3-BA22-C6FD0A06D442}" type="presOf" srcId="{13C54693-C157-45E9-9EA6-8A67D85658A2}" destId="{68DDFEF5-4C77-44B5-B5C7-DAECEDD998A7}" srcOrd="0" destOrd="0" presId="urn:microsoft.com/office/officeart/2005/8/layout/radial4"/>
    <dgm:cxn modelId="{08CBAE37-2BF3-4902-9442-7A788D60103B}" type="presOf" srcId="{209B759E-8376-4466-ABA0-B576EE8BE9F2}" destId="{DB035D02-77C3-4AE9-902A-E5E26F522603}" srcOrd="0" destOrd="0" presId="urn:microsoft.com/office/officeart/2005/8/layout/radial4"/>
    <dgm:cxn modelId="{F9C017DD-37D9-43C3-BD5E-95076AC952C1}" type="presOf" srcId="{265E7669-0E58-4A2B-95AF-5C99CBAE023D}" destId="{52FB21D5-8C47-4636-8DE5-50FF9F530AA4}" srcOrd="0" destOrd="0" presId="urn:microsoft.com/office/officeart/2005/8/layout/radial4"/>
    <dgm:cxn modelId="{1DB40A03-F72A-4924-9886-69A34C531105}" type="presOf" srcId="{58E84EB9-F39E-4C48-A849-EEFDFF342E09}" destId="{76952CE9-73AC-4218-AD00-A87479893BBF}" srcOrd="0" destOrd="0" presId="urn:microsoft.com/office/officeart/2005/8/layout/radial4"/>
    <dgm:cxn modelId="{3C881906-A674-449F-9ACD-170F8AE667C9}" type="presParOf" srcId="{EFDB937E-7E8F-4E51-823E-5D43E8B0A43D}" destId="{BE1DC0AB-F734-482B-BB9A-5DC9C23B96A6}" srcOrd="0" destOrd="0" presId="urn:microsoft.com/office/officeart/2005/8/layout/radial4"/>
    <dgm:cxn modelId="{538CC488-95F9-4BD2-9214-929DFB7BE188}" type="presParOf" srcId="{EFDB937E-7E8F-4E51-823E-5D43E8B0A43D}" destId="{6AD1938C-0E7E-43BA-B8BA-4334E47D8CA7}" srcOrd="1" destOrd="0" presId="urn:microsoft.com/office/officeart/2005/8/layout/radial4"/>
    <dgm:cxn modelId="{253E9A8A-F399-4B79-B2E0-8842B8BCEF43}" type="presParOf" srcId="{EFDB937E-7E8F-4E51-823E-5D43E8B0A43D}" destId="{76952CE9-73AC-4218-AD00-A87479893BBF}" srcOrd="2" destOrd="0" presId="urn:microsoft.com/office/officeart/2005/8/layout/radial4"/>
    <dgm:cxn modelId="{D20B4D1E-A89E-453F-8CFF-A3E96AD1F403}" type="presParOf" srcId="{EFDB937E-7E8F-4E51-823E-5D43E8B0A43D}" destId="{32979D0A-C8EB-48C1-982A-396597668C83}" srcOrd="3" destOrd="0" presId="urn:microsoft.com/office/officeart/2005/8/layout/radial4"/>
    <dgm:cxn modelId="{76447EC8-0597-4DAC-A79B-9A8D311894C9}" type="presParOf" srcId="{EFDB937E-7E8F-4E51-823E-5D43E8B0A43D}" destId="{68DDFEF5-4C77-44B5-B5C7-DAECEDD998A7}" srcOrd="4" destOrd="0" presId="urn:microsoft.com/office/officeart/2005/8/layout/radial4"/>
    <dgm:cxn modelId="{35E06323-F5C8-47EA-95FD-6126799E1313}" type="presParOf" srcId="{EFDB937E-7E8F-4E51-823E-5D43E8B0A43D}" destId="{52FB21D5-8C47-4636-8DE5-50FF9F530AA4}" srcOrd="5" destOrd="0" presId="urn:microsoft.com/office/officeart/2005/8/layout/radial4"/>
    <dgm:cxn modelId="{39EBA6EF-30BE-4118-954C-C31522FE858B}" type="presParOf" srcId="{EFDB937E-7E8F-4E51-823E-5D43E8B0A43D}" destId="{47D10073-1441-4C99-8634-533B07423551}" srcOrd="6" destOrd="0" presId="urn:microsoft.com/office/officeart/2005/8/layout/radial4"/>
    <dgm:cxn modelId="{D5E684A7-A638-48A0-B4E1-8955C293DA56}" type="presParOf" srcId="{EFDB937E-7E8F-4E51-823E-5D43E8B0A43D}" destId="{1D5E65B7-9477-4E10-B7B5-A14D4F64F378}" srcOrd="7" destOrd="0" presId="urn:microsoft.com/office/officeart/2005/8/layout/radial4"/>
    <dgm:cxn modelId="{B0CE9797-A790-4011-BE97-0F15A7AAB6A8}" type="presParOf" srcId="{EFDB937E-7E8F-4E51-823E-5D43E8B0A43D}" destId="{0D908B3C-D9F2-4F8D-8AD7-22BD1ACAE1AC}" srcOrd="8" destOrd="0" presId="urn:microsoft.com/office/officeart/2005/8/layout/radial4"/>
    <dgm:cxn modelId="{2A7BA25A-ED30-4BF3-AAF3-EF173C7CB120}" type="presParOf" srcId="{EFDB937E-7E8F-4E51-823E-5D43E8B0A43D}" destId="{4C762155-FA1A-4283-9925-2C7AD4AB33C4}" srcOrd="9" destOrd="0" presId="urn:microsoft.com/office/officeart/2005/8/layout/radial4"/>
    <dgm:cxn modelId="{A7A54D9F-136F-4C8D-8C79-00CE6113201B}" type="presParOf" srcId="{EFDB937E-7E8F-4E51-823E-5D43E8B0A43D}" destId="{41F6C39B-2B88-4CF6-BD18-BCC200A33B35}" srcOrd="10" destOrd="0" presId="urn:microsoft.com/office/officeart/2005/8/layout/radial4"/>
    <dgm:cxn modelId="{45EB25C1-BA81-4607-86BB-7FFDF6EE3EC4}" type="presParOf" srcId="{EFDB937E-7E8F-4E51-823E-5D43E8B0A43D}" destId="{4F8E2890-F107-495D-A0F6-1E2FA50CE5BF}" srcOrd="11" destOrd="0" presId="urn:microsoft.com/office/officeart/2005/8/layout/radial4"/>
    <dgm:cxn modelId="{426FA5F0-A168-453F-A27F-5DA9A1495558}" type="presParOf" srcId="{EFDB937E-7E8F-4E51-823E-5D43E8B0A43D}" destId="{CF6BB097-2080-48D4-B46E-671D992E82E0}" srcOrd="12" destOrd="0" presId="urn:microsoft.com/office/officeart/2005/8/layout/radial4"/>
    <dgm:cxn modelId="{DF813BB4-A731-436A-B5E5-0126C1DEC63F}" type="presParOf" srcId="{EFDB937E-7E8F-4E51-823E-5D43E8B0A43D}" destId="{BFDEDD09-052A-4C5C-86C2-C74E3C431536}" srcOrd="13" destOrd="0" presId="urn:microsoft.com/office/officeart/2005/8/layout/radial4"/>
    <dgm:cxn modelId="{E8036355-D48D-4B33-9098-BA593BC6972E}" type="presParOf" srcId="{EFDB937E-7E8F-4E51-823E-5D43E8B0A43D}" destId="{69340DD6-9758-4D18-B8BE-DE6EB96D94E2}" srcOrd="14" destOrd="0" presId="urn:microsoft.com/office/officeart/2005/8/layout/radial4"/>
    <dgm:cxn modelId="{C06FCEEA-63BC-4EE0-B5DC-F4ACE5127ABA}" type="presParOf" srcId="{EFDB937E-7E8F-4E51-823E-5D43E8B0A43D}" destId="{342DC012-9B57-4F77-A7B6-EAF1B027BC40}" srcOrd="15" destOrd="0" presId="urn:microsoft.com/office/officeart/2005/8/layout/radial4"/>
    <dgm:cxn modelId="{773878C5-4132-482A-ABC8-B201778290FB}" type="presParOf" srcId="{EFDB937E-7E8F-4E51-823E-5D43E8B0A43D}" destId="{DB035D02-77C3-4AE9-902A-E5E26F522603}" srcOrd="1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01B5A1-77C9-406F-AC13-82D5FA13F43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8D965D-ECA1-4EE4-A6AA-1334E6A2C209}">
      <dgm:prSet phldrT="[Текст]" custT="1"/>
      <dgm:spPr/>
      <dgm:t>
        <a:bodyPr/>
        <a:lstStyle/>
        <a:p>
          <a:r>
            <a:rPr lang="ru-RU" sz="1600" dirty="0" smtClean="0"/>
            <a:t>По характеру проявления</a:t>
          </a:r>
          <a:endParaRPr lang="ru-RU" sz="1600" dirty="0"/>
        </a:p>
      </dgm:t>
    </dgm:pt>
    <dgm:pt modelId="{FA5C9183-8291-4A81-9775-21B5EE628720}" type="parTrans" cxnId="{A0140584-620F-4395-B394-7A3F49C67559}">
      <dgm:prSet/>
      <dgm:spPr/>
      <dgm:t>
        <a:bodyPr/>
        <a:lstStyle/>
        <a:p>
          <a:endParaRPr lang="ru-RU" sz="1600"/>
        </a:p>
      </dgm:t>
    </dgm:pt>
    <dgm:pt modelId="{95751E17-742B-4DFE-B09B-72609921235D}" type="sibTrans" cxnId="{A0140584-620F-4395-B394-7A3F49C67559}">
      <dgm:prSet/>
      <dgm:spPr/>
      <dgm:t>
        <a:bodyPr/>
        <a:lstStyle/>
        <a:p>
          <a:endParaRPr lang="ru-RU" sz="1600"/>
        </a:p>
      </dgm:t>
    </dgm:pt>
    <dgm:pt modelId="{8F96174C-2C0F-44B9-98A1-AF63F51B8BC9}">
      <dgm:prSet phldrT="[Текст]" custT="1"/>
      <dgm:spPr/>
      <dgm:t>
        <a:bodyPr/>
        <a:lstStyle/>
        <a:p>
          <a:r>
            <a:rPr lang="ru-RU" sz="1600" dirty="0" smtClean="0"/>
            <a:t>открытая</a:t>
          </a:r>
          <a:endParaRPr lang="ru-RU" sz="1600" dirty="0"/>
        </a:p>
      </dgm:t>
    </dgm:pt>
    <dgm:pt modelId="{34A96EE3-BC3B-4DDA-85EA-898231971193}" type="parTrans" cxnId="{D00339E0-84E6-4F92-AD37-D9B60280213B}">
      <dgm:prSet custT="1"/>
      <dgm:spPr/>
      <dgm:t>
        <a:bodyPr/>
        <a:lstStyle/>
        <a:p>
          <a:endParaRPr lang="ru-RU" sz="1600"/>
        </a:p>
      </dgm:t>
    </dgm:pt>
    <dgm:pt modelId="{35ADABD2-BE45-44C7-8AE6-FE8C07F00FBC}" type="sibTrans" cxnId="{D00339E0-84E6-4F92-AD37-D9B60280213B}">
      <dgm:prSet/>
      <dgm:spPr/>
      <dgm:t>
        <a:bodyPr/>
        <a:lstStyle/>
        <a:p>
          <a:endParaRPr lang="ru-RU" sz="1600"/>
        </a:p>
      </dgm:t>
    </dgm:pt>
    <dgm:pt modelId="{69A2150D-0DB9-47C4-BBA1-CBE5EAD22EE7}">
      <dgm:prSet phldrT="[Текст]" custT="1"/>
      <dgm:spPr/>
      <dgm:t>
        <a:bodyPr/>
        <a:lstStyle/>
        <a:p>
          <a:r>
            <a:rPr lang="ru-RU" sz="1600" dirty="0" smtClean="0"/>
            <a:t>регистрируемая</a:t>
          </a:r>
          <a:endParaRPr lang="ru-RU" sz="1600" dirty="0"/>
        </a:p>
      </dgm:t>
    </dgm:pt>
    <dgm:pt modelId="{EBFA2F6C-CE3A-4DDB-959E-A8A875D38E2E}" type="parTrans" cxnId="{81A4A463-06E9-48F1-A957-B71A0C5E5D48}">
      <dgm:prSet custT="1"/>
      <dgm:spPr/>
      <dgm:t>
        <a:bodyPr/>
        <a:lstStyle/>
        <a:p>
          <a:endParaRPr lang="ru-RU" sz="1600"/>
        </a:p>
      </dgm:t>
    </dgm:pt>
    <dgm:pt modelId="{22B497D3-1C4D-4D34-AF2C-7700A61E2181}" type="sibTrans" cxnId="{81A4A463-06E9-48F1-A957-B71A0C5E5D48}">
      <dgm:prSet/>
      <dgm:spPr/>
      <dgm:t>
        <a:bodyPr/>
        <a:lstStyle/>
        <a:p>
          <a:endParaRPr lang="ru-RU" sz="1600"/>
        </a:p>
      </dgm:t>
    </dgm:pt>
    <dgm:pt modelId="{7BAA4501-C5DA-4EA2-8ACE-2FB509956F0C}">
      <dgm:prSet phldrT="[Текст]" custT="1"/>
      <dgm:spPr/>
      <dgm:t>
        <a:bodyPr/>
        <a:lstStyle/>
        <a:p>
          <a:r>
            <a:rPr lang="ru-RU" sz="1600" dirty="0" err="1" smtClean="0"/>
            <a:t>неригистрируемая</a:t>
          </a:r>
          <a:endParaRPr lang="ru-RU" sz="1600" dirty="0"/>
        </a:p>
      </dgm:t>
    </dgm:pt>
    <dgm:pt modelId="{70B35E5C-42EF-4EB9-A02C-A607E0609DF1}" type="parTrans" cxnId="{E57F1189-FFF9-4532-B2C8-E5829D24B645}">
      <dgm:prSet custT="1"/>
      <dgm:spPr/>
      <dgm:t>
        <a:bodyPr/>
        <a:lstStyle/>
        <a:p>
          <a:endParaRPr lang="ru-RU" sz="1600"/>
        </a:p>
      </dgm:t>
    </dgm:pt>
    <dgm:pt modelId="{70948F9F-3C1A-4159-801B-97E9300DE75B}" type="sibTrans" cxnId="{E57F1189-FFF9-4532-B2C8-E5829D24B645}">
      <dgm:prSet/>
      <dgm:spPr/>
      <dgm:t>
        <a:bodyPr/>
        <a:lstStyle/>
        <a:p>
          <a:endParaRPr lang="ru-RU" sz="1600"/>
        </a:p>
      </dgm:t>
    </dgm:pt>
    <dgm:pt modelId="{F67BD677-A276-470F-98CD-D59231BB921E}">
      <dgm:prSet phldrT="[Текст]" custT="1"/>
      <dgm:spPr/>
      <dgm:t>
        <a:bodyPr/>
        <a:lstStyle/>
        <a:p>
          <a:r>
            <a:rPr lang="ru-RU" sz="1600" dirty="0" smtClean="0"/>
            <a:t>скрытая</a:t>
          </a:r>
          <a:endParaRPr lang="ru-RU" sz="1600" dirty="0"/>
        </a:p>
      </dgm:t>
    </dgm:pt>
    <dgm:pt modelId="{52A41173-3A33-4220-830F-72098248D867}" type="parTrans" cxnId="{1C0A2369-4B48-4753-8B34-F8B75C663CC3}">
      <dgm:prSet custT="1"/>
      <dgm:spPr/>
      <dgm:t>
        <a:bodyPr/>
        <a:lstStyle/>
        <a:p>
          <a:endParaRPr lang="ru-RU" sz="1600"/>
        </a:p>
      </dgm:t>
    </dgm:pt>
    <dgm:pt modelId="{DEBEB1F6-6551-4800-9600-EF94B257A950}" type="sibTrans" cxnId="{1C0A2369-4B48-4753-8B34-F8B75C663CC3}">
      <dgm:prSet/>
      <dgm:spPr/>
      <dgm:t>
        <a:bodyPr/>
        <a:lstStyle/>
        <a:p>
          <a:endParaRPr lang="ru-RU" sz="1600"/>
        </a:p>
      </dgm:t>
    </dgm:pt>
    <dgm:pt modelId="{DB0A6F20-836E-45BA-925B-7244270B2CA1}">
      <dgm:prSet phldrT="[Текст]" custT="1"/>
      <dgm:spPr/>
      <dgm:t>
        <a:bodyPr/>
        <a:lstStyle/>
        <a:p>
          <a:r>
            <a:rPr lang="ru-RU" sz="1600" dirty="0" smtClean="0"/>
            <a:t>официальная</a:t>
          </a:r>
          <a:endParaRPr lang="ru-RU" sz="1600" dirty="0"/>
        </a:p>
      </dgm:t>
    </dgm:pt>
    <dgm:pt modelId="{CFCE5CB1-5353-4C98-A012-23B68A0898F9}" type="parTrans" cxnId="{549EE616-F22B-43E8-A76D-70E8F03A5991}">
      <dgm:prSet custT="1"/>
      <dgm:spPr/>
      <dgm:t>
        <a:bodyPr/>
        <a:lstStyle/>
        <a:p>
          <a:endParaRPr lang="ru-RU" sz="1600"/>
        </a:p>
      </dgm:t>
    </dgm:pt>
    <dgm:pt modelId="{27F05B52-A012-4078-9579-2F62C87E0DB1}" type="sibTrans" cxnId="{549EE616-F22B-43E8-A76D-70E8F03A5991}">
      <dgm:prSet/>
      <dgm:spPr/>
      <dgm:t>
        <a:bodyPr/>
        <a:lstStyle/>
        <a:p>
          <a:endParaRPr lang="ru-RU" sz="1600"/>
        </a:p>
      </dgm:t>
    </dgm:pt>
    <dgm:pt modelId="{43BE6650-3B6B-4C00-BFB2-5AE463E2B3DC}">
      <dgm:prSet custT="1"/>
      <dgm:spPr/>
      <dgm:t>
        <a:bodyPr/>
        <a:lstStyle/>
        <a:p>
          <a:r>
            <a:rPr lang="ru-RU" sz="1600" dirty="0" smtClean="0"/>
            <a:t>неофициальная</a:t>
          </a:r>
          <a:endParaRPr lang="ru-RU" sz="1600" dirty="0"/>
        </a:p>
      </dgm:t>
    </dgm:pt>
    <dgm:pt modelId="{5E8037EF-92CE-4663-A595-5CD575BA9EC7}" type="parTrans" cxnId="{22CAC2A2-F2A1-4516-B6A3-C8F3DF394D34}">
      <dgm:prSet custT="1"/>
      <dgm:spPr/>
      <dgm:t>
        <a:bodyPr/>
        <a:lstStyle/>
        <a:p>
          <a:endParaRPr lang="ru-RU" sz="1600"/>
        </a:p>
      </dgm:t>
    </dgm:pt>
    <dgm:pt modelId="{8BFFAEE4-83D1-4096-8A6C-A0E3AFBF4B38}" type="sibTrans" cxnId="{22CAC2A2-F2A1-4516-B6A3-C8F3DF394D34}">
      <dgm:prSet/>
      <dgm:spPr/>
      <dgm:t>
        <a:bodyPr/>
        <a:lstStyle/>
        <a:p>
          <a:endParaRPr lang="ru-RU" sz="1600"/>
        </a:p>
      </dgm:t>
    </dgm:pt>
    <dgm:pt modelId="{7C53DBF4-4580-4D70-92FA-B4D6F0047C4D}">
      <dgm:prSet custT="1"/>
      <dgm:spPr/>
      <dgm:t>
        <a:bodyPr/>
        <a:lstStyle/>
        <a:p>
          <a:r>
            <a:rPr lang="ru-RU" sz="1600" dirty="0" smtClean="0"/>
            <a:t>По причинам возникновения</a:t>
          </a:r>
          <a:endParaRPr lang="ru-RU" sz="1600" dirty="0"/>
        </a:p>
      </dgm:t>
    </dgm:pt>
    <dgm:pt modelId="{3E265858-0E9A-4FE6-96FB-31F1D062FD13}" type="parTrans" cxnId="{A8E95D51-B7CC-41E5-A38D-C7E7584D7993}">
      <dgm:prSet/>
      <dgm:spPr/>
      <dgm:t>
        <a:bodyPr/>
        <a:lstStyle/>
        <a:p>
          <a:endParaRPr lang="ru-RU" sz="1600"/>
        </a:p>
      </dgm:t>
    </dgm:pt>
    <dgm:pt modelId="{0653FCC3-411C-4A11-8EE7-1D0DBE3710C0}" type="sibTrans" cxnId="{A8E95D51-B7CC-41E5-A38D-C7E7584D7993}">
      <dgm:prSet/>
      <dgm:spPr/>
      <dgm:t>
        <a:bodyPr/>
        <a:lstStyle/>
        <a:p>
          <a:endParaRPr lang="ru-RU" sz="1600"/>
        </a:p>
      </dgm:t>
    </dgm:pt>
    <dgm:pt modelId="{0ACDCF6D-8E6A-4CDB-934F-129F24119D4D}">
      <dgm:prSet custT="1"/>
      <dgm:spPr/>
      <dgm:t>
        <a:bodyPr/>
        <a:lstStyle/>
        <a:p>
          <a:r>
            <a:rPr lang="ru-RU" sz="1600" dirty="0" smtClean="0"/>
            <a:t>По периодичности</a:t>
          </a:r>
          <a:endParaRPr lang="ru-RU" sz="1600" dirty="0"/>
        </a:p>
      </dgm:t>
    </dgm:pt>
    <dgm:pt modelId="{AA02BDEE-CE5E-4788-9820-0AB601C6CDCB}" type="parTrans" cxnId="{023789AF-7560-4B31-BA96-9D8215479D28}">
      <dgm:prSet/>
      <dgm:spPr/>
      <dgm:t>
        <a:bodyPr/>
        <a:lstStyle/>
        <a:p>
          <a:endParaRPr lang="ru-RU" sz="1600"/>
        </a:p>
      </dgm:t>
    </dgm:pt>
    <dgm:pt modelId="{700C9A47-2D66-4C02-BED7-11785E13B204}" type="sibTrans" cxnId="{023789AF-7560-4B31-BA96-9D8215479D28}">
      <dgm:prSet/>
      <dgm:spPr/>
      <dgm:t>
        <a:bodyPr/>
        <a:lstStyle/>
        <a:p>
          <a:endParaRPr lang="ru-RU" sz="1600"/>
        </a:p>
      </dgm:t>
    </dgm:pt>
    <dgm:pt modelId="{206A7773-93A7-4495-81BB-F585F0F2179D}">
      <dgm:prSet custT="1"/>
      <dgm:spPr/>
      <dgm:t>
        <a:bodyPr/>
        <a:lstStyle/>
        <a:p>
          <a:r>
            <a:rPr lang="ru-RU" sz="1600" dirty="0" smtClean="0"/>
            <a:t>По продолжительности</a:t>
          </a:r>
          <a:endParaRPr lang="ru-RU" sz="1600" dirty="0"/>
        </a:p>
      </dgm:t>
    </dgm:pt>
    <dgm:pt modelId="{8BF4EF36-5FA5-48F4-8984-45EB968CAAF9}" type="parTrans" cxnId="{442E254E-BEC8-4E2B-AA48-A14C4E858DFC}">
      <dgm:prSet/>
      <dgm:spPr/>
      <dgm:t>
        <a:bodyPr/>
        <a:lstStyle/>
        <a:p>
          <a:endParaRPr lang="ru-RU" sz="1600"/>
        </a:p>
      </dgm:t>
    </dgm:pt>
    <dgm:pt modelId="{53F509DB-F197-4F84-93A6-6E20B7ABA158}" type="sibTrans" cxnId="{442E254E-BEC8-4E2B-AA48-A14C4E858DFC}">
      <dgm:prSet/>
      <dgm:spPr/>
      <dgm:t>
        <a:bodyPr/>
        <a:lstStyle/>
        <a:p>
          <a:endParaRPr lang="ru-RU" sz="1600"/>
        </a:p>
      </dgm:t>
    </dgm:pt>
    <dgm:pt modelId="{75901D54-6FF0-4027-8E66-7422668EB391}">
      <dgm:prSet custT="1"/>
      <dgm:spPr/>
      <dgm:t>
        <a:bodyPr/>
        <a:lstStyle/>
        <a:p>
          <a:r>
            <a:rPr lang="ru-RU" sz="1600" dirty="0" smtClean="0"/>
            <a:t>фрикционная</a:t>
          </a:r>
          <a:endParaRPr lang="ru-RU" sz="1600" dirty="0"/>
        </a:p>
      </dgm:t>
    </dgm:pt>
    <dgm:pt modelId="{3110E880-2888-4132-AE00-3F7E5D07A2D3}" type="parTrans" cxnId="{285092A0-53A5-4634-A5D5-FF0BDE249E56}">
      <dgm:prSet custT="1"/>
      <dgm:spPr/>
      <dgm:t>
        <a:bodyPr/>
        <a:lstStyle/>
        <a:p>
          <a:endParaRPr lang="ru-RU" sz="1600"/>
        </a:p>
      </dgm:t>
    </dgm:pt>
    <dgm:pt modelId="{0162CF29-F4CB-47BA-A96C-6941AFF5D388}" type="sibTrans" cxnId="{285092A0-53A5-4634-A5D5-FF0BDE249E56}">
      <dgm:prSet/>
      <dgm:spPr/>
      <dgm:t>
        <a:bodyPr/>
        <a:lstStyle/>
        <a:p>
          <a:endParaRPr lang="ru-RU" sz="1600"/>
        </a:p>
      </dgm:t>
    </dgm:pt>
    <dgm:pt modelId="{B123E604-08AD-4CFF-B453-1200217517F4}">
      <dgm:prSet custT="1"/>
      <dgm:spPr/>
      <dgm:t>
        <a:bodyPr/>
        <a:lstStyle/>
        <a:p>
          <a:r>
            <a:rPr lang="ru-RU" sz="1600" dirty="0" smtClean="0"/>
            <a:t>структурная</a:t>
          </a:r>
          <a:endParaRPr lang="ru-RU" sz="1600" dirty="0"/>
        </a:p>
      </dgm:t>
    </dgm:pt>
    <dgm:pt modelId="{427D662A-8833-40AF-8158-0E38B5958CA9}" type="parTrans" cxnId="{4F5D5E65-AAE5-4400-8CE9-DEC9D7F8B812}">
      <dgm:prSet custT="1"/>
      <dgm:spPr/>
      <dgm:t>
        <a:bodyPr/>
        <a:lstStyle/>
        <a:p>
          <a:endParaRPr lang="ru-RU" sz="1600"/>
        </a:p>
      </dgm:t>
    </dgm:pt>
    <dgm:pt modelId="{8ED3AA6B-FCAD-4D98-930A-97DB82EA4D06}" type="sibTrans" cxnId="{4F5D5E65-AAE5-4400-8CE9-DEC9D7F8B812}">
      <dgm:prSet/>
      <dgm:spPr/>
      <dgm:t>
        <a:bodyPr/>
        <a:lstStyle/>
        <a:p>
          <a:endParaRPr lang="ru-RU" sz="1600"/>
        </a:p>
      </dgm:t>
    </dgm:pt>
    <dgm:pt modelId="{BB230740-021C-4E60-AD92-BF022F94664A}">
      <dgm:prSet custT="1"/>
      <dgm:spPr/>
      <dgm:t>
        <a:bodyPr/>
        <a:lstStyle/>
        <a:p>
          <a:r>
            <a:rPr lang="ru-RU" sz="1600" dirty="0" smtClean="0"/>
            <a:t>технологическая</a:t>
          </a:r>
          <a:endParaRPr lang="ru-RU" sz="1600" dirty="0"/>
        </a:p>
      </dgm:t>
    </dgm:pt>
    <dgm:pt modelId="{B65DB849-694D-4058-86F8-744E1B625A7B}" type="parTrans" cxnId="{067DBC32-3BFA-46D9-9656-5C7ACE1AF901}">
      <dgm:prSet custT="1"/>
      <dgm:spPr/>
      <dgm:t>
        <a:bodyPr/>
        <a:lstStyle/>
        <a:p>
          <a:endParaRPr lang="ru-RU" sz="1600"/>
        </a:p>
      </dgm:t>
    </dgm:pt>
    <dgm:pt modelId="{41946429-5116-4DAA-96C6-8BB188A6E894}" type="sibTrans" cxnId="{067DBC32-3BFA-46D9-9656-5C7ACE1AF901}">
      <dgm:prSet/>
      <dgm:spPr/>
      <dgm:t>
        <a:bodyPr/>
        <a:lstStyle/>
        <a:p>
          <a:endParaRPr lang="ru-RU" sz="1600"/>
        </a:p>
      </dgm:t>
    </dgm:pt>
    <dgm:pt modelId="{F0004197-45B0-4071-9BA1-031A4A51F1B1}">
      <dgm:prSet custT="1"/>
      <dgm:spPr/>
      <dgm:t>
        <a:bodyPr/>
        <a:lstStyle/>
        <a:p>
          <a:r>
            <a:rPr lang="ru-RU" sz="1600" dirty="0" smtClean="0"/>
            <a:t>экономическая</a:t>
          </a:r>
          <a:endParaRPr lang="ru-RU" sz="1600" dirty="0"/>
        </a:p>
      </dgm:t>
    </dgm:pt>
    <dgm:pt modelId="{D30F1D21-DDE7-4A40-8981-6F754EBD68B8}" type="parTrans" cxnId="{70BF159F-813B-48E3-8B3A-D9B5FA3FB669}">
      <dgm:prSet custT="1"/>
      <dgm:spPr/>
      <dgm:t>
        <a:bodyPr/>
        <a:lstStyle/>
        <a:p>
          <a:endParaRPr lang="ru-RU" sz="1600"/>
        </a:p>
      </dgm:t>
    </dgm:pt>
    <dgm:pt modelId="{7E4949CD-FF84-4902-A698-5D5D0148EC3C}" type="sibTrans" cxnId="{70BF159F-813B-48E3-8B3A-D9B5FA3FB669}">
      <dgm:prSet/>
      <dgm:spPr/>
      <dgm:t>
        <a:bodyPr/>
        <a:lstStyle/>
        <a:p>
          <a:endParaRPr lang="ru-RU" sz="1600"/>
        </a:p>
      </dgm:t>
    </dgm:pt>
    <dgm:pt modelId="{5CB0DA48-0840-48A3-A2CE-708FFED936B1}">
      <dgm:prSet custT="1"/>
      <dgm:spPr/>
      <dgm:t>
        <a:bodyPr/>
        <a:lstStyle/>
        <a:p>
          <a:r>
            <a:rPr lang="ru-RU" sz="1600" dirty="0" smtClean="0"/>
            <a:t>текущая</a:t>
          </a:r>
          <a:endParaRPr lang="ru-RU" sz="1600" dirty="0"/>
        </a:p>
      </dgm:t>
    </dgm:pt>
    <dgm:pt modelId="{C21213DD-FB5B-4185-8249-37B87EC3F40A}" type="parTrans" cxnId="{175D8E75-9176-427D-AE69-5B5B2E69289D}">
      <dgm:prSet custT="1"/>
      <dgm:spPr/>
      <dgm:t>
        <a:bodyPr/>
        <a:lstStyle/>
        <a:p>
          <a:endParaRPr lang="ru-RU" sz="1600"/>
        </a:p>
      </dgm:t>
    </dgm:pt>
    <dgm:pt modelId="{296B672B-4EC1-41BE-A95C-AB3CC21CBC8C}" type="sibTrans" cxnId="{175D8E75-9176-427D-AE69-5B5B2E69289D}">
      <dgm:prSet/>
      <dgm:spPr/>
      <dgm:t>
        <a:bodyPr/>
        <a:lstStyle/>
        <a:p>
          <a:endParaRPr lang="ru-RU" sz="1600"/>
        </a:p>
      </dgm:t>
    </dgm:pt>
    <dgm:pt modelId="{8F84D5E2-9AC0-4B02-9305-35623DD143EE}">
      <dgm:prSet custT="1"/>
      <dgm:spPr/>
      <dgm:t>
        <a:bodyPr/>
        <a:lstStyle/>
        <a:p>
          <a:r>
            <a:rPr lang="ru-RU" sz="1600" dirty="0" smtClean="0"/>
            <a:t>циклическая</a:t>
          </a:r>
          <a:endParaRPr lang="ru-RU" sz="1600" dirty="0"/>
        </a:p>
      </dgm:t>
    </dgm:pt>
    <dgm:pt modelId="{5C54D705-90F5-41CB-961C-307584C4582A}" type="parTrans" cxnId="{EEF3095D-32A7-4829-9AE6-C69F267F00D1}">
      <dgm:prSet custT="1"/>
      <dgm:spPr/>
      <dgm:t>
        <a:bodyPr/>
        <a:lstStyle/>
        <a:p>
          <a:endParaRPr lang="ru-RU" sz="1600"/>
        </a:p>
      </dgm:t>
    </dgm:pt>
    <dgm:pt modelId="{BCAD875E-DCF5-4F01-B53E-0D9DE6D673E1}" type="sibTrans" cxnId="{EEF3095D-32A7-4829-9AE6-C69F267F00D1}">
      <dgm:prSet/>
      <dgm:spPr/>
      <dgm:t>
        <a:bodyPr/>
        <a:lstStyle/>
        <a:p>
          <a:endParaRPr lang="ru-RU" sz="1600"/>
        </a:p>
      </dgm:t>
    </dgm:pt>
    <dgm:pt modelId="{DCCEEBDC-ACEC-412A-956C-73E0E517E7ED}">
      <dgm:prSet custT="1"/>
      <dgm:spPr/>
      <dgm:t>
        <a:bodyPr/>
        <a:lstStyle/>
        <a:p>
          <a:r>
            <a:rPr lang="ru-RU" sz="1600" dirty="0" smtClean="0"/>
            <a:t>сезонная</a:t>
          </a:r>
          <a:endParaRPr lang="ru-RU" sz="1600" dirty="0"/>
        </a:p>
      </dgm:t>
    </dgm:pt>
    <dgm:pt modelId="{F04CCF6F-9123-4228-AB38-3350A79DD175}" type="parTrans" cxnId="{B47ED0A3-49B0-43F8-8265-A0DB27C965EE}">
      <dgm:prSet custT="1"/>
      <dgm:spPr/>
      <dgm:t>
        <a:bodyPr/>
        <a:lstStyle/>
        <a:p>
          <a:endParaRPr lang="ru-RU" sz="1600"/>
        </a:p>
      </dgm:t>
    </dgm:pt>
    <dgm:pt modelId="{D26604C2-3ECE-4EE8-8DF8-544BCC9F2378}" type="sibTrans" cxnId="{B47ED0A3-49B0-43F8-8265-A0DB27C965EE}">
      <dgm:prSet/>
      <dgm:spPr/>
      <dgm:t>
        <a:bodyPr/>
        <a:lstStyle/>
        <a:p>
          <a:endParaRPr lang="ru-RU" sz="1600"/>
        </a:p>
      </dgm:t>
    </dgm:pt>
    <dgm:pt modelId="{3B2B75BF-56F4-46E2-A989-EFA9732AFFFB}">
      <dgm:prSet custT="1"/>
      <dgm:spPr/>
      <dgm:t>
        <a:bodyPr/>
        <a:lstStyle/>
        <a:p>
          <a:r>
            <a:rPr lang="ru-RU" sz="1600" dirty="0" smtClean="0"/>
            <a:t>Краткосрочная (до  4 </a:t>
          </a:r>
          <a:r>
            <a:rPr lang="ru-RU" sz="1600" dirty="0" err="1" smtClean="0"/>
            <a:t>мес</a:t>
          </a:r>
          <a:r>
            <a:rPr lang="ru-RU" sz="1600" dirty="0" smtClean="0"/>
            <a:t>)</a:t>
          </a:r>
          <a:endParaRPr lang="ru-RU" sz="1600" dirty="0"/>
        </a:p>
      </dgm:t>
    </dgm:pt>
    <dgm:pt modelId="{0974A48D-AA2C-4D89-83CE-FA0E519FD900}" type="parTrans" cxnId="{6966DEB6-2FA1-407F-B4E4-26EAE83165FE}">
      <dgm:prSet custT="1"/>
      <dgm:spPr/>
      <dgm:t>
        <a:bodyPr/>
        <a:lstStyle/>
        <a:p>
          <a:endParaRPr lang="ru-RU" sz="1600"/>
        </a:p>
      </dgm:t>
    </dgm:pt>
    <dgm:pt modelId="{F7192C5A-C22A-429B-9153-4425E7FB9861}" type="sibTrans" cxnId="{6966DEB6-2FA1-407F-B4E4-26EAE83165FE}">
      <dgm:prSet/>
      <dgm:spPr/>
      <dgm:t>
        <a:bodyPr/>
        <a:lstStyle/>
        <a:p>
          <a:endParaRPr lang="ru-RU" sz="1600"/>
        </a:p>
      </dgm:t>
    </dgm:pt>
    <dgm:pt modelId="{932DE0A9-2128-43E1-9D35-0A925B690159}">
      <dgm:prSet custT="1"/>
      <dgm:spPr/>
      <dgm:t>
        <a:bodyPr/>
        <a:lstStyle/>
        <a:p>
          <a:r>
            <a:rPr lang="ru-RU" sz="1600" dirty="0" smtClean="0"/>
            <a:t>Продолжительная (4-8 </a:t>
          </a:r>
          <a:r>
            <a:rPr lang="ru-RU" sz="1600" dirty="0" err="1" smtClean="0"/>
            <a:t>мес</a:t>
          </a:r>
          <a:r>
            <a:rPr lang="ru-RU" sz="1600" dirty="0" smtClean="0"/>
            <a:t>)</a:t>
          </a:r>
          <a:endParaRPr lang="ru-RU" sz="1600" dirty="0"/>
        </a:p>
      </dgm:t>
    </dgm:pt>
    <dgm:pt modelId="{F68BA98E-D326-4AE9-A5E3-C9A3BCC7EEC2}" type="parTrans" cxnId="{6D002016-7019-41FC-A873-149726D4085C}">
      <dgm:prSet custT="1"/>
      <dgm:spPr/>
      <dgm:t>
        <a:bodyPr/>
        <a:lstStyle/>
        <a:p>
          <a:endParaRPr lang="ru-RU" sz="1600"/>
        </a:p>
      </dgm:t>
    </dgm:pt>
    <dgm:pt modelId="{A6EB2955-13C2-4264-8C35-D9235172B320}" type="sibTrans" cxnId="{6D002016-7019-41FC-A873-149726D4085C}">
      <dgm:prSet/>
      <dgm:spPr/>
      <dgm:t>
        <a:bodyPr/>
        <a:lstStyle/>
        <a:p>
          <a:endParaRPr lang="ru-RU" sz="1600"/>
        </a:p>
      </dgm:t>
    </dgm:pt>
    <dgm:pt modelId="{78419ED5-3CC3-41D9-AB92-EE8D206C7741}">
      <dgm:prSet custT="1"/>
      <dgm:spPr/>
      <dgm:t>
        <a:bodyPr/>
        <a:lstStyle/>
        <a:p>
          <a:r>
            <a:rPr lang="ru-RU" sz="1600" dirty="0" smtClean="0"/>
            <a:t>Длительная (8-18 </a:t>
          </a:r>
          <a:r>
            <a:rPr lang="ru-RU" sz="1600" dirty="0" err="1" smtClean="0"/>
            <a:t>мес</a:t>
          </a:r>
          <a:r>
            <a:rPr lang="ru-RU" sz="1600" dirty="0" smtClean="0"/>
            <a:t>)</a:t>
          </a:r>
          <a:endParaRPr lang="ru-RU" sz="1600" dirty="0"/>
        </a:p>
      </dgm:t>
    </dgm:pt>
    <dgm:pt modelId="{DDF0DE96-09A2-44D6-8771-76377BE2C2EA}" type="parTrans" cxnId="{3D3FBEA9-3457-4E64-B8D0-1F3DDA2CC695}">
      <dgm:prSet custT="1"/>
      <dgm:spPr/>
      <dgm:t>
        <a:bodyPr/>
        <a:lstStyle/>
        <a:p>
          <a:endParaRPr lang="ru-RU" sz="1600"/>
        </a:p>
      </dgm:t>
    </dgm:pt>
    <dgm:pt modelId="{42771A4F-2C83-4FA3-9E4C-9FFEBF17D22D}" type="sibTrans" cxnId="{3D3FBEA9-3457-4E64-B8D0-1F3DDA2CC695}">
      <dgm:prSet/>
      <dgm:spPr/>
      <dgm:t>
        <a:bodyPr/>
        <a:lstStyle/>
        <a:p>
          <a:endParaRPr lang="ru-RU" sz="1600"/>
        </a:p>
      </dgm:t>
    </dgm:pt>
    <dgm:pt modelId="{D6D3902D-17D0-4A22-8AC3-2D94F87EDFD2}">
      <dgm:prSet/>
      <dgm:spPr/>
      <dgm:t>
        <a:bodyPr/>
        <a:lstStyle/>
        <a:p>
          <a:r>
            <a:rPr lang="ru-RU" dirty="0" smtClean="0"/>
            <a:t>Застойная (свыше 18 </a:t>
          </a:r>
          <a:r>
            <a:rPr lang="ru-RU" dirty="0" err="1" smtClean="0"/>
            <a:t>мес</a:t>
          </a:r>
          <a:r>
            <a:rPr lang="ru-RU" dirty="0" smtClean="0"/>
            <a:t>)</a:t>
          </a:r>
          <a:endParaRPr lang="ru-RU" dirty="0"/>
        </a:p>
      </dgm:t>
    </dgm:pt>
    <dgm:pt modelId="{609D521A-1728-453F-B399-E1C9C2DDB1D7}" type="parTrans" cxnId="{0003D6F1-75D9-4857-A80E-57FE5A3D129D}">
      <dgm:prSet/>
      <dgm:spPr/>
      <dgm:t>
        <a:bodyPr/>
        <a:lstStyle/>
        <a:p>
          <a:endParaRPr lang="ru-RU"/>
        </a:p>
      </dgm:t>
    </dgm:pt>
    <dgm:pt modelId="{2693A322-E352-4B14-B94F-A55AC514D91A}" type="sibTrans" cxnId="{0003D6F1-75D9-4857-A80E-57FE5A3D129D}">
      <dgm:prSet/>
      <dgm:spPr/>
      <dgm:t>
        <a:bodyPr/>
        <a:lstStyle/>
        <a:p>
          <a:endParaRPr lang="ru-RU"/>
        </a:p>
      </dgm:t>
    </dgm:pt>
    <dgm:pt modelId="{B276D2FF-2F0F-462B-BC5B-7D9B7A918B76}" type="pres">
      <dgm:prSet presAssocID="{5301B5A1-77C9-406F-AC13-82D5FA13F43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996F70-1FE0-42E5-BC60-AECE7F41F0DF}" type="pres">
      <dgm:prSet presAssocID="{D68D965D-ECA1-4EE4-A6AA-1334E6A2C209}" presName="root1" presStyleCnt="0"/>
      <dgm:spPr/>
    </dgm:pt>
    <dgm:pt modelId="{429C1A2E-3E8F-40B3-97CC-B485EAA34160}" type="pres">
      <dgm:prSet presAssocID="{D68D965D-ECA1-4EE4-A6AA-1334E6A2C209}" presName="LevelOneTextNode" presStyleLbl="node0" presStyleIdx="0" presStyleCnt="4" custScaleX="138358" custScaleY="54348" custLinFactNeighborX="-35391" custLinFactNeighborY="-427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0470D5-E597-4F67-B3D4-7DEEA3B4F789}" type="pres">
      <dgm:prSet presAssocID="{D68D965D-ECA1-4EE4-A6AA-1334E6A2C209}" presName="level2hierChild" presStyleCnt="0"/>
      <dgm:spPr/>
    </dgm:pt>
    <dgm:pt modelId="{7073D952-063C-450E-A790-CF6514CAFBD0}" type="pres">
      <dgm:prSet presAssocID="{34A96EE3-BC3B-4DDA-85EA-898231971193}" presName="conn2-1" presStyleLbl="parChTrans1D2" presStyleIdx="0" presStyleCnt="13"/>
      <dgm:spPr/>
      <dgm:t>
        <a:bodyPr/>
        <a:lstStyle/>
        <a:p>
          <a:endParaRPr lang="ru-RU"/>
        </a:p>
      </dgm:t>
    </dgm:pt>
    <dgm:pt modelId="{51DACEC0-AFAB-436D-8840-A988B6506A6F}" type="pres">
      <dgm:prSet presAssocID="{34A96EE3-BC3B-4DDA-85EA-898231971193}" presName="connTx" presStyleLbl="parChTrans1D2" presStyleIdx="0" presStyleCnt="13"/>
      <dgm:spPr/>
      <dgm:t>
        <a:bodyPr/>
        <a:lstStyle/>
        <a:p>
          <a:endParaRPr lang="ru-RU"/>
        </a:p>
      </dgm:t>
    </dgm:pt>
    <dgm:pt modelId="{6EDCF6C3-AE52-44C5-A06A-F0218E8E33C8}" type="pres">
      <dgm:prSet presAssocID="{8F96174C-2C0F-44B9-98A1-AF63F51B8BC9}" presName="root2" presStyleCnt="0"/>
      <dgm:spPr/>
    </dgm:pt>
    <dgm:pt modelId="{FC82A7D7-D0F4-4128-90B7-4A6633CBDA93}" type="pres">
      <dgm:prSet presAssocID="{8F96174C-2C0F-44B9-98A1-AF63F51B8BC9}" presName="LevelTwoTextNode" presStyleLbl="node2" presStyleIdx="0" presStyleCnt="13" custScaleX="96407" custScaleY="39382" custLinFactNeighborX="-18810" custLinFactNeighborY="137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A6F0F9-7866-4D0D-BD87-41562978F5B9}" type="pres">
      <dgm:prSet presAssocID="{8F96174C-2C0F-44B9-98A1-AF63F51B8BC9}" presName="level3hierChild" presStyleCnt="0"/>
      <dgm:spPr/>
    </dgm:pt>
    <dgm:pt modelId="{CCC3B702-2B0E-4063-B921-C9FB8B70D8DC}" type="pres">
      <dgm:prSet presAssocID="{EBFA2F6C-CE3A-4DDB-959E-A8A875D38E2E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3126A865-C37B-4794-A558-B269018F71B5}" type="pres">
      <dgm:prSet presAssocID="{EBFA2F6C-CE3A-4DDB-959E-A8A875D38E2E}" presName="connTx" presStyleLbl="parChTrans1D3" presStyleIdx="0" presStyleCnt="4"/>
      <dgm:spPr/>
      <dgm:t>
        <a:bodyPr/>
        <a:lstStyle/>
        <a:p>
          <a:endParaRPr lang="ru-RU"/>
        </a:p>
      </dgm:t>
    </dgm:pt>
    <dgm:pt modelId="{7B9BA159-58C1-461A-916D-55244E99B2B3}" type="pres">
      <dgm:prSet presAssocID="{69A2150D-0DB9-47C4-BBA1-CBE5EAD22EE7}" presName="root2" presStyleCnt="0"/>
      <dgm:spPr/>
    </dgm:pt>
    <dgm:pt modelId="{F45122D5-17B4-4F85-9741-039F07CCA229}" type="pres">
      <dgm:prSet presAssocID="{69A2150D-0DB9-47C4-BBA1-CBE5EAD22EE7}" presName="LevelTwoTextNode" presStyleLbl="node3" presStyleIdx="0" presStyleCnt="4" custScaleX="122826" custScaleY="29985" custLinFactY="-75063" custLinFactNeighborX="17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356601-5B8F-46FA-848D-129EA54C8186}" type="pres">
      <dgm:prSet presAssocID="{69A2150D-0DB9-47C4-BBA1-CBE5EAD22EE7}" presName="level3hierChild" presStyleCnt="0"/>
      <dgm:spPr/>
    </dgm:pt>
    <dgm:pt modelId="{9587E34F-FB88-4060-A753-10BC731DD6C3}" type="pres">
      <dgm:prSet presAssocID="{70B35E5C-42EF-4EB9-A02C-A607E0609DF1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0E311568-5EDA-41A1-AC42-089CA3285A3D}" type="pres">
      <dgm:prSet presAssocID="{70B35E5C-42EF-4EB9-A02C-A607E0609DF1}" presName="connTx" presStyleLbl="parChTrans1D3" presStyleIdx="1" presStyleCnt="4"/>
      <dgm:spPr/>
      <dgm:t>
        <a:bodyPr/>
        <a:lstStyle/>
        <a:p>
          <a:endParaRPr lang="ru-RU"/>
        </a:p>
      </dgm:t>
    </dgm:pt>
    <dgm:pt modelId="{8DB57E2C-6428-46DE-97CE-B96342DFDD76}" type="pres">
      <dgm:prSet presAssocID="{7BAA4501-C5DA-4EA2-8ACE-2FB509956F0C}" presName="root2" presStyleCnt="0"/>
      <dgm:spPr/>
    </dgm:pt>
    <dgm:pt modelId="{015814FC-0A6E-4613-B7FD-D0BE2FF8B379}" type="pres">
      <dgm:prSet presAssocID="{7BAA4501-C5DA-4EA2-8ACE-2FB509956F0C}" presName="LevelTwoTextNode" presStyleLbl="node3" presStyleIdx="1" presStyleCnt="4" custScaleX="117265" custScaleY="42782" custLinFactNeighborX="-2736" custLinFactNeighborY="33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8B29B3-BF38-4361-8D97-F84B28F56B1A}" type="pres">
      <dgm:prSet presAssocID="{7BAA4501-C5DA-4EA2-8ACE-2FB509956F0C}" presName="level3hierChild" presStyleCnt="0"/>
      <dgm:spPr/>
    </dgm:pt>
    <dgm:pt modelId="{5D238FBE-F970-46AA-AF26-5BD406314EC1}" type="pres">
      <dgm:prSet presAssocID="{52A41173-3A33-4220-830F-72098248D867}" presName="conn2-1" presStyleLbl="parChTrans1D2" presStyleIdx="1" presStyleCnt="13"/>
      <dgm:spPr/>
      <dgm:t>
        <a:bodyPr/>
        <a:lstStyle/>
        <a:p>
          <a:endParaRPr lang="ru-RU"/>
        </a:p>
      </dgm:t>
    </dgm:pt>
    <dgm:pt modelId="{FE0454DD-2CDD-4E0A-B1D3-78292474FACA}" type="pres">
      <dgm:prSet presAssocID="{52A41173-3A33-4220-830F-72098248D867}" presName="connTx" presStyleLbl="parChTrans1D2" presStyleIdx="1" presStyleCnt="13"/>
      <dgm:spPr/>
      <dgm:t>
        <a:bodyPr/>
        <a:lstStyle/>
        <a:p>
          <a:endParaRPr lang="ru-RU"/>
        </a:p>
      </dgm:t>
    </dgm:pt>
    <dgm:pt modelId="{3F4024D0-081B-422A-9EEA-B5D7B481ED7C}" type="pres">
      <dgm:prSet presAssocID="{F67BD677-A276-470F-98CD-D59231BB921E}" presName="root2" presStyleCnt="0"/>
      <dgm:spPr/>
    </dgm:pt>
    <dgm:pt modelId="{6DE8C187-8DC4-4C2A-B03E-8DDEA484485D}" type="pres">
      <dgm:prSet presAssocID="{F67BD677-A276-470F-98CD-D59231BB921E}" presName="LevelTwoTextNode" presStyleLbl="node2" presStyleIdx="1" presStyleCnt="13" custScaleX="96865" custScaleY="43406" custLinFactNeighborX="-19565" custLinFactNeighborY="27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A04930-CA6B-46E7-97F8-13F755680D8D}" type="pres">
      <dgm:prSet presAssocID="{F67BD677-A276-470F-98CD-D59231BB921E}" presName="level3hierChild" presStyleCnt="0"/>
      <dgm:spPr/>
    </dgm:pt>
    <dgm:pt modelId="{D258860C-369C-4AD7-865C-C2E907366C18}" type="pres">
      <dgm:prSet presAssocID="{CFCE5CB1-5353-4C98-A012-23B68A0898F9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C029076E-1698-4917-A9F0-67657DAF2926}" type="pres">
      <dgm:prSet presAssocID="{CFCE5CB1-5353-4C98-A012-23B68A0898F9}" presName="connTx" presStyleLbl="parChTrans1D3" presStyleIdx="2" presStyleCnt="4"/>
      <dgm:spPr/>
      <dgm:t>
        <a:bodyPr/>
        <a:lstStyle/>
        <a:p>
          <a:endParaRPr lang="ru-RU"/>
        </a:p>
      </dgm:t>
    </dgm:pt>
    <dgm:pt modelId="{B1A32EA4-6F7B-40C0-8D19-01E2D8F01E8E}" type="pres">
      <dgm:prSet presAssocID="{DB0A6F20-836E-45BA-925B-7244270B2CA1}" presName="root2" presStyleCnt="0"/>
      <dgm:spPr/>
    </dgm:pt>
    <dgm:pt modelId="{7D64BA20-9036-4BBA-AA3D-7484271D6CC1}" type="pres">
      <dgm:prSet presAssocID="{DB0A6F20-836E-45BA-925B-7244270B2CA1}" presName="LevelTwoTextNode" presStyleLbl="node3" presStyleIdx="2" presStyleCnt="4" custScaleX="92269" custScaleY="49492" custLinFactNeighborX="4732" custLinFactNeighborY="35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0F922C-667E-4F71-9742-A0B8A19F1949}" type="pres">
      <dgm:prSet presAssocID="{DB0A6F20-836E-45BA-925B-7244270B2CA1}" presName="level3hierChild" presStyleCnt="0"/>
      <dgm:spPr/>
    </dgm:pt>
    <dgm:pt modelId="{28E45C5F-6407-494D-A00E-1FA878EAAF88}" type="pres">
      <dgm:prSet presAssocID="{5E8037EF-92CE-4663-A595-5CD575BA9EC7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D94ACEA1-6851-4E68-A99C-E4B996EA989D}" type="pres">
      <dgm:prSet presAssocID="{5E8037EF-92CE-4663-A595-5CD575BA9EC7}" presName="connTx" presStyleLbl="parChTrans1D3" presStyleIdx="3" presStyleCnt="4"/>
      <dgm:spPr/>
      <dgm:t>
        <a:bodyPr/>
        <a:lstStyle/>
        <a:p>
          <a:endParaRPr lang="ru-RU"/>
        </a:p>
      </dgm:t>
    </dgm:pt>
    <dgm:pt modelId="{123A5FB9-BE87-4139-8F85-F960385D0EAB}" type="pres">
      <dgm:prSet presAssocID="{43BE6650-3B6B-4C00-BFB2-5AE463E2B3DC}" presName="root2" presStyleCnt="0"/>
      <dgm:spPr/>
    </dgm:pt>
    <dgm:pt modelId="{6BA9F185-C6AF-49C2-9C8E-C9439B397D69}" type="pres">
      <dgm:prSet presAssocID="{43BE6650-3B6B-4C00-BFB2-5AE463E2B3DC}" presName="LevelTwoTextNode" presStyleLbl="node3" presStyleIdx="3" presStyleCnt="4" custScaleX="101720" custScaleY="43771" custLinFactNeighborX="1531" custLinFactNeighborY="322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66A53F-B718-4730-A615-60975EC62D3D}" type="pres">
      <dgm:prSet presAssocID="{43BE6650-3B6B-4C00-BFB2-5AE463E2B3DC}" presName="level3hierChild" presStyleCnt="0"/>
      <dgm:spPr/>
    </dgm:pt>
    <dgm:pt modelId="{0FC5919B-213C-4A33-99B7-BB9FD176128F}" type="pres">
      <dgm:prSet presAssocID="{7C53DBF4-4580-4D70-92FA-B4D6F0047C4D}" presName="root1" presStyleCnt="0"/>
      <dgm:spPr/>
    </dgm:pt>
    <dgm:pt modelId="{14EF83B6-E491-4A72-B9BE-0BAF37119E61}" type="pres">
      <dgm:prSet presAssocID="{7C53DBF4-4580-4D70-92FA-B4D6F0047C4D}" presName="LevelOneTextNode" presStyleLbl="node0" presStyleIdx="1" presStyleCnt="4" custScaleX="132487" custScaleY="45311" custLinFactNeighborX="-33708" custLinFactNeighborY="-507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9C8114-0566-4721-817A-F5B88E4B893F}" type="pres">
      <dgm:prSet presAssocID="{7C53DBF4-4580-4D70-92FA-B4D6F0047C4D}" presName="level2hierChild" presStyleCnt="0"/>
      <dgm:spPr/>
    </dgm:pt>
    <dgm:pt modelId="{71FF6FE3-ED4F-46F6-820F-E05C501AE435}" type="pres">
      <dgm:prSet presAssocID="{3110E880-2888-4132-AE00-3F7E5D07A2D3}" presName="conn2-1" presStyleLbl="parChTrans1D2" presStyleIdx="2" presStyleCnt="13" custScaleX="2000000"/>
      <dgm:spPr/>
      <dgm:t>
        <a:bodyPr/>
        <a:lstStyle/>
        <a:p>
          <a:endParaRPr lang="ru-RU"/>
        </a:p>
      </dgm:t>
    </dgm:pt>
    <dgm:pt modelId="{1C66655C-0BBF-4D31-A5A3-A12C4C4CE8AA}" type="pres">
      <dgm:prSet presAssocID="{3110E880-2888-4132-AE00-3F7E5D07A2D3}" presName="connTx" presStyleLbl="parChTrans1D2" presStyleIdx="2" presStyleCnt="13"/>
      <dgm:spPr/>
      <dgm:t>
        <a:bodyPr/>
        <a:lstStyle/>
        <a:p>
          <a:endParaRPr lang="ru-RU"/>
        </a:p>
      </dgm:t>
    </dgm:pt>
    <dgm:pt modelId="{92653F09-2844-41CF-AEB4-7E761932E6CC}" type="pres">
      <dgm:prSet presAssocID="{75901D54-6FF0-4027-8E66-7422668EB391}" presName="root2" presStyleCnt="0"/>
      <dgm:spPr/>
    </dgm:pt>
    <dgm:pt modelId="{00BC21AC-7024-4799-AE7A-6BA4A03E1518}" type="pres">
      <dgm:prSet presAssocID="{75901D54-6FF0-4027-8E66-7422668EB391}" presName="LevelTwoTextNode" presStyleLbl="node2" presStyleIdx="2" presStyleCnt="13" custScaleX="149160" custScaleY="34700" custLinFactNeighborX="-39217" custLinFactNeighborY="-52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63AFBE-A442-4EEC-87D0-6A2494B9FADC}" type="pres">
      <dgm:prSet presAssocID="{75901D54-6FF0-4027-8E66-7422668EB391}" presName="level3hierChild" presStyleCnt="0"/>
      <dgm:spPr/>
    </dgm:pt>
    <dgm:pt modelId="{C5E40361-2283-4BA7-9555-1880B13FB0E6}" type="pres">
      <dgm:prSet presAssocID="{427D662A-8833-40AF-8158-0E38B5958CA9}" presName="conn2-1" presStyleLbl="parChTrans1D2" presStyleIdx="3" presStyleCnt="13" custScaleX="2000000"/>
      <dgm:spPr/>
      <dgm:t>
        <a:bodyPr/>
        <a:lstStyle/>
        <a:p>
          <a:endParaRPr lang="ru-RU"/>
        </a:p>
      </dgm:t>
    </dgm:pt>
    <dgm:pt modelId="{2FA8EE02-3009-410F-919B-3767E984A958}" type="pres">
      <dgm:prSet presAssocID="{427D662A-8833-40AF-8158-0E38B5958CA9}" presName="connTx" presStyleLbl="parChTrans1D2" presStyleIdx="3" presStyleCnt="13"/>
      <dgm:spPr/>
      <dgm:t>
        <a:bodyPr/>
        <a:lstStyle/>
        <a:p>
          <a:endParaRPr lang="ru-RU"/>
        </a:p>
      </dgm:t>
    </dgm:pt>
    <dgm:pt modelId="{36DA579C-205D-42EB-B44C-DC34267304C8}" type="pres">
      <dgm:prSet presAssocID="{B123E604-08AD-4CFF-B453-1200217517F4}" presName="root2" presStyleCnt="0"/>
      <dgm:spPr/>
    </dgm:pt>
    <dgm:pt modelId="{CC6BB81A-940B-4170-9DB0-24685FBF028D}" type="pres">
      <dgm:prSet presAssocID="{B123E604-08AD-4CFF-B453-1200217517F4}" presName="LevelTwoTextNode" presStyleLbl="node2" presStyleIdx="3" presStyleCnt="13" custScaleX="150949" custScaleY="34133" custLinFactNeighborX="-39217" custLinFactNeighborY="-157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3F231B-AAB4-4DA2-A57D-7136A4DF54A6}" type="pres">
      <dgm:prSet presAssocID="{B123E604-08AD-4CFF-B453-1200217517F4}" presName="level3hierChild" presStyleCnt="0"/>
      <dgm:spPr/>
    </dgm:pt>
    <dgm:pt modelId="{6FB37889-9BF1-4521-98CF-A38965818062}" type="pres">
      <dgm:prSet presAssocID="{B65DB849-694D-4058-86F8-744E1B625A7B}" presName="conn2-1" presStyleLbl="parChTrans1D2" presStyleIdx="4" presStyleCnt="13" custScaleX="2000000"/>
      <dgm:spPr/>
      <dgm:t>
        <a:bodyPr/>
        <a:lstStyle/>
        <a:p>
          <a:endParaRPr lang="ru-RU"/>
        </a:p>
      </dgm:t>
    </dgm:pt>
    <dgm:pt modelId="{D58B0CFC-3FD6-4B68-A757-048F76DAABC4}" type="pres">
      <dgm:prSet presAssocID="{B65DB849-694D-4058-86F8-744E1B625A7B}" presName="connTx" presStyleLbl="parChTrans1D2" presStyleIdx="4" presStyleCnt="13"/>
      <dgm:spPr/>
      <dgm:t>
        <a:bodyPr/>
        <a:lstStyle/>
        <a:p>
          <a:endParaRPr lang="ru-RU"/>
        </a:p>
      </dgm:t>
    </dgm:pt>
    <dgm:pt modelId="{EBB2B14F-506D-4767-8BEF-3875BF6DBA48}" type="pres">
      <dgm:prSet presAssocID="{BB230740-021C-4E60-AD92-BF022F94664A}" presName="root2" presStyleCnt="0"/>
      <dgm:spPr/>
    </dgm:pt>
    <dgm:pt modelId="{95049662-C9D2-4158-8665-E993BDC0B4B7}" type="pres">
      <dgm:prSet presAssocID="{BB230740-021C-4E60-AD92-BF022F94664A}" presName="LevelTwoTextNode" presStyleLbl="node2" presStyleIdx="4" presStyleCnt="13" custScaleX="150949" custScaleY="34133" custLinFactNeighborX="-40381" custLinFactNeighborY="-221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EC04C7-BF8B-48E7-BFCD-007CC17A2DF6}" type="pres">
      <dgm:prSet presAssocID="{BB230740-021C-4E60-AD92-BF022F94664A}" presName="level3hierChild" presStyleCnt="0"/>
      <dgm:spPr/>
    </dgm:pt>
    <dgm:pt modelId="{361A1C7B-4F97-4BE2-81FE-527DA9ADC36E}" type="pres">
      <dgm:prSet presAssocID="{D30F1D21-DDE7-4A40-8981-6F754EBD68B8}" presName="conn2-1" presStyleLbl="parChTrans1D2" presStyleIdx="5" presStyleCnt="13" custScaleX="2000000"/>
      <dgm:spPr/>
      <dgm:t>
        <a:bodyPr/>
        <a:lstStyle/>
        <a:p>
          <a:endParaRPr lang="ru-RU"/>
        </a:p>
      </dgm:t>
    </dgm:pt>
    <dgm:pt modelId="{B03341D3-B506-47AF-B4C7-51D61F110D87}" type="pres">
      <dgm:prSet presAssocID="{D30F1D21-DDE7-4A40-8981-6F754EBD68B8}" presName="connTx" presStyleLbl="parChTrans1D2" presStyleIdx="5" presStyleCnt="13"/>
      <dgm:spPr/>
      <dgm:t>
        <a:bodyPr/>
        <a:lstStyle/>
        <a:p>
          <a:endParaRPr lang="ru-RU"/>
        </a:p>
      </dgm:t>
    </dgm:pt>
    <dgm:pt modelId="{995284A5-2111-43F1-BC78-BB6BD7972A23}" type="pres">
      <dgm:prSet presAssocID="{F0004197-45B0-4071-9BA1-031A4A51F1B1}" presName="root2" presStyleCnt="0"/>
      <dgm:spPr/>
    </dgm:pt>
    <dgm:pt modelId="{2D6A4F17-7611-4D70-8D54-A3C6564ED743}" type="pres">
      <dgm:prSet presAssocID="{F0004197-45B0-4071-9BA1-031A4A51F1B1}" presName="LevelTwoTextNode" presStyleLbl="node2" presStyleIdx="5" presStyleCnt="13" custScaleX="150949" custScaleY="34133" custLinFactNeighborX="-39217" custLinFactNeighborY="-299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DC191F-4DAB-4FCD-9305-6B5FB790F141}" type="pres">
      <dgm:prSet presAssocID="{F0004197-45B0-4071-9BA1-031A4A51F1B1}" presName="level3hierChild" presStyleCnt="0"/>
      <dgm:spPr/>
    </dgm:pt>
    <dgm:pt modelId="{BA5C32B5-804C-47F2-96CE-D14065D3EF45}" type="pres">
      <dgm:prSet presAssocID="{0ACDCF6D-8E6A-4CDB-934F-129F24119D4D}" presName="root1" presStyleCnt="0"/>
      <dgm:spPr/>
    </dgm:pt>
    <dgm:pt modelId="{800398B1-76B5-46F2-93BF-AB97487C686E}" type="pres">
      <dgm:prSet presAssocID="{0ACDCF6D-8E6A-4CDB-934F-129F24119D4D}" presName="LevelOneTextNode" presStyleLbl="node0" presStyleIdx="2" presStyleCnt="4" custScaleX="122027" custScaleY="84355" custLinFactNeighborX="-38833" custLinFactNeighborY="127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5BDF35-D3B8-4E17-A7E9-232688322227}" type="pres">
      <dgm:prSet presAssocID="{0ACDCF6D-8E6A-4CDB-934F-129F24119D4D}" presName="level2hierChild" presStyleCnt="0"/>
      <dgm:spPr/>
    </dgm:pt>
    <dgm:pt modelId="{53475926-9F4E-4F7D-B96C-8584FB97AC52}" type="pres">
      <dgm:prSet presAssocID="{C21213DD-FB5B-4185-8249-37B87EC3F40A}" presName="conn2-1" presStyleLbl="parChTrans1D2" presStyleIdx="6" presStyleCnt="13"/>
      <dgm:spPr/>
      <dgm:t>
        <a:bodyPr/>
        <a:lstStyle/>
        <a:p>
          <a:endParaRPr lang="ru-RU"/>
        </a:p>
      </dgm:t>
    </dgm:pt>
    <dgm:pt modelId="{4A39887C-0360-4A4E-BD3A-74F5D283366B}" type="pres">
      <dgm:prSet presAssocID="{C21213DD-FB5B-4185-8249-37B87EC3F40A}" presName="connTx" presStyleLbl="parChTrans1D2" presStyleIdx="6" presStyleCnt="13"/>
      <dgm:spPr/>
      <dgm:t>
        <a:bodyPr/>
        <a:lstStyle/>
        <a:p>
          <a:endParaRPr lang="ru-RU"/>
        </a:p>
      </dgm:t>
    </dgm:pt>
    <dgm:pt modelId="{270004B6-9521-4D26-B79A-E3016C4EDFD0}" type="pres">
      <dgm:prSet presAssocID="{5CB0DA48-0840-48A3-A2CE-708FFED936B1}" presName="root2" presStyleCnt="0"/>
      <dgm:spPr/>
    </dgm:pt>
    <dgm:pt modelId="{B1563903-2E34-464F-B188-C6540C70D371}" type="pres">
      <dgm:prSet presAssocID="{5CB0DA48-0840-48A3-A2CE-708FFED936B1}" presName="LevelTwoTextNode" presStyleLbl="node2" presStyleIdx="6" presStyleCnt="13" custScaleX="101256" custScaleY="37776" custLinFactNeighborX="-8394" custLinFactNeighborY="-124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00CAC2-E672-4290-A446-B64B33B70B6E}" type="pres">
      <dgm:prSet presAssocID="{5CB0DA48-0840-48A3-A2CE-708FFED936B1}" presName="level3hierChild" presStyleCnt="0"/>
      <dgm:spPr/>
    </dgm:pt>
    <dgm:pt modelId="{BB1BF254-7E2A-4148-B0D1-80348954B955}" type="pres">
      <dgm:prSet presAssocID="{5C54D705-90F5-41CB-961C-307584C4582A}" presName="conn2-1" presStyleLbl="parChTrans1D2" presStyleIdx="7" presStyleCnt="13"/>
      <dgm:spPr/>
      <dgm:t>
        <a:bodyPr/>
        <a:lstStyle/>
        <a:p>
          <a:endParaRPr lang="ru-RU"/>
        </a:p>
      </dgm:t>
    </dgm:pt>
    <dgm:pt modelId="{7FA6976D-787E-48A6-852A-F3AE81B93001}" type="pres">
      <dgm:prSet presAssocID="{5C54D705-90F5-41CB-961C-307584C4582A}" presName="connTx" presStyleLbl="parChTrans1D2" presStyleIdx="7" presStyleCnt="13"/>
      <dgm:spPr/>
      <dgm:t>
        <a:bodyPr/>
        <a:lstStyle/>
        <a:p>
          <a:endParaRPr lang="ru-RU"/>
        </a:p>
      </dgm:t>
    </dgm:pt>
    <dgm:pt modelId="{7680CAF1-7A2E-4306-9B9A-59EE68A5BCD5}" type="pres">
      <dgm:prSet presAssocID="{8F84D5E2-9AC0-4B02-9305-35623DD143EE}" presName="root2" presStyleCnt="0"/>
      <dgm:spPr/>
    </dgm:pt>
    <dgm:pt modelId="{CD497CFE-029D-4F30-88DA-CB1E2DB34DE2}" type="pres">
      <dgm:prSet presAssocID="{8F84D5E2-9AC0-4B02-9305-35623DD143EE}" presName="LevelTwoTextNode" presStyleLbl="node2" presStyleIdx="7" presStyleCnt="13" custScaleX="103258" custScaleY="37336" custLinFactNeighborX="-8394" custLinFactNeighborY="-204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77B07C-02A0-4F75-BB4C-DE70F388ABE2}" type="pres">
      <dgm:prSet presAssocID="{8F84D5E2-9AC0-4B02-9305-35623DD143EE}" presName="level3hierChild" presStyleCnt="0"/>
      <dgm:spPr/>
    </dgm:pt>
    <dgm:pt modelId="{9B89883C-B4AE-443D-98E0-0956280EE29A}" type="pres">
      <dgm:prSet presAssocID="{F04CCF6F-9123-4228-AB38-3350A79DD175}" presName="conn2-1" presStyleLbl="parChTrans1D2" presStyleIdx="8" presStyleCnt="13"/>
      <dgm:spPr/>
      <dgm:t>
        <a:bodyPr/>
        <a:lstStyle/>
        <a:p>
          <a:endParaRPr lang="ru-RU"/>
        </a:p>
      </dgm:t>
    </dgm:pt>
    <dgm:pt modelId="{4DD6D76C-2C0F-45FB-B39C-EEC9C1BFE271}" type="pres">
      <dgm:prSet presAssocID="{F04CCF6F-9123-4228-AB38-3350A79DD175}" presName="connTx" presStyleLbl="parChTrans1D2" presStyleIdx="8" presStyleCnt="13"/>
      <dgm:spPr/>
      <dgm:t>
        <a:bodyPr/>
        <a:lstStyle/>
        <a:p>
          <a:endParaRPr lang="ru-RU"/>
        </a:p>
      </dgm:t>
    </dgm:pt>
    <dgm:pt modelId="{1AD96814-FDD2-49DC-9697-4FD1BA03398F}" type="pres">
      <dgm:prSet presAssocID="{DCCEEBDC-ACEC-412A-956C-73E0E517E7ED}" presName="root2" presStyleCnt="0"/>
      <dgm:spPr/>
    </dgm:pt>
    <dgm:pt modelId="{12938137-FCF3-428F-B65B-F8328D57DD2B}" type="pres">
      <dgm:prSet presAssocID="{DCCEEBDC-ACEC-412A-956C-73E0E517E7ED}" presName="LevelTwoTextNode" presStyleLbl="node2" presStyleIdx="8" presStyleCnt="13" custScaleX="101759" custScaleY="34731" custLinFactNeighborX="-8394" custLinFactNeighborY="-279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E527BD-B85F-421F-9028-34B0422D4BB1}" type="pres">
      <dgm:prSet presAssocID="{DCCEEBDC-ACEC-412A-956C-73E0E517E7ED}" presName="level3hierChild" presStyleCnt="0"/>
      <dgm:spPr/>
    </dgm:pt>
    <dgm:pt modelId="{4EADF2FC-6674-4DED-8132-4C7B97C0BC67}" type="pres">
      <dgm:prSet presAssocID="{206A7773-93A7-4495-81BB-F585F0F2179D}" presName="root1" presStyleCnt="0"/>
      <dgm:spPr/>
    </dgm:pt>
    <dgm:pt modelId="{B90D64CA-87B9-4085-BB8D-B6F56DABB2F2}" type="pres">
      <dgm:prSet presAssocID="{206A7773-93A7-4495-81BB-F585F0F2179D}" presName="LevelOneTextNode" presStyleLbl="node0" presStyleIdx="3" presStyleCnt="4" custScaleX="122027" custScaleY="69278" custLinFactNeighborX="-38833" custLinFactNeighborY="-206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EE477B-5E51-4110-BC33-09EB40E822F4}" type="pres">
      <dgm:prSet presAssocID="{206A7773-93A7-4495-81BB-F585F0F2179D}" presName="level2hierChild" presStyleCnt="0"/>
      <dgm:spPr/>
    </dgm:pt>
    <dgm:pt modelId="{4795DE94-1CC9-41B4-8840-E813713E2F55}" type="pres">
      <dgm:prSet presAssocID="{0974A48D-AA2C-4D89-83CE-FA0E519FD900}" presName="conn2-1" presStyleLbl="parChTrans1D2" presStyleIdx="9" presStyleCnt="13"/>
      <dgm:spPr/>
      <dgm:t>
        <a:bodyPr/>
        <a:lstStyle/>
        <a:p>
          <a:endParaRPr lang="ru-RU"/>
        </a:p>
      </dgm:t>
    </dgm:pt>
    <dgm:pt modelId="{EBED6EB4-3A7B-494D-A97D-C4AE428860C7}" type="pres">
      <dgm:prSet presAssocID="{0974A48D-AA2C-4D89-83CE-FA0E519FD900}" presName="connTx" presStyleLbl="parChTrans1D2" presStyleIdx="9" presStyleCnt="13"/>
      <dgm:spPr/>
      <dgm:t>
        <a:bodyPr/>
        <a:lstStyle/>
        <a:p>
          <a:endParaRPr lang="ru-RU"/>
        </a:p>
      </dgm:t>
    </dgm:pt>
    <dgm:pt modelId="{E328E273-4E56-4B53-B591-C40F4FA6E8B0}" type="pres">
      <dgm:prSet presAssocID="{3B2B75BF-56F4-46E2-A989-EFA9732AFFFB}" presName="root2" presStyleCnt="0"/>
      <dgm:spPr/>
    </dgm:pt>
    <dgm:pt modelId="{DB214916-3728-4586-93D7-EAD80775561B}" type="pres">
      <dgm:prSet presAssocID="{3B2B75BF-56F4-46E2-A989-EFA9732AFFFB}" presName="LevelTwoTextNode" presStyleLbl="node2" presStyleIdx="9" presStyleCnt="13" custScaleX="178851" custScaleY="53394" custLinFactNeighborX="5311" custLinFactNeighborY="-223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AC62D4-A328-4047-A920-058D4987DCFE}" type="pres">
      <dgm:prSet presAssocID="{3B2B75BF-56F4-46E2-A989-EFA9732AFFFB}" presName="level3hierChild" presStyleCnt="0"/>
      <dgm:spPr/>
    </dgm:pt>
    <dgm:pt modelId="{C63110B0-E8AC-4ECD-B639-FA86626D2BAD}" type="pres">
      <dgm:prSet presAssocID="{F68BA98E-D326-4AE9-A5E3-C9A3BCC7EEC2}" presName="conn2-1" presStyleLbl="parChTrans1D2" presStyleIdx="10" presStyleCnt="13"/>
      <dgm:spPr/>
      <dgm:t>
        <a:bodyPr/>
        <a:lstStyle/>
        <a:p>
          <a:endParaRPr lang="ru-RU"/>
        </a:p>
      </dgm:t>
    </dgm:pt>
    <dgm:pt modelId="{A86611A8-0CDA-4634-9E45-ECCAF2181ED3}" type="pres">
      <dgm:prSet presAssocID="{F68BA98E-D326-4AE9-A5E3-C9A3BCC7EEC2}" presName="connTx" presStyleLbl="parChTrans1D2" presStyleIdx="10" presStyleCnt="13"/>
      <dgm:spPr/>
      <dgm:t>
        <a:bodyPr/>
        <a:lstStyle/>
        <a:p>
          <a:endParaRPr lang="ru-RU"/>
        </a:p>
      </dgm:t>
    </dgm:pt>
    <dgm:pt modelId="{19A87F8F-6229-42BE-A82D-AC3EF65AF86D}" type="pres">
      <dgm:prSet presAssocID="{932DE0A9-2128-43E1-9D35-0A925B690159}" presName="root2" presStyleCnt="0"/>
      <dgm:spPr/>
    </dgm:pt>
    <dgm:pt modelId="{F97928AF-846F-4D34-AD98-F61A286FDA86}" type="pres">
      <dgm:prSet presAssocID="{932DE0A9-2128-43E1-9D35-0A925B690159}" presName="LevelTwoTextNode" presStyleLbl="node2" presStyleIdx="10" presStyleCnt="13" custScaleX="187458" custScaleY="62540" custLinFactNeighborX="5311" custLinFactNeighborY="-202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0C4EBF-47FC-4319-A935-352306165A7D}" type="pres">
      <dgm:prSet presAssocID="{932DE0A9-2128-43E1-9D35-0A925B690159}" presName="level3hierChild" presStyleCnt="0"/>
      <dgm:spPr/>
    </dgm:pt>
    <dgm:pt modelId="{EBC5453F-9612-40C7-8075-D71602F500A7}" type="pres">
      <dgm:prSet presAssocID="{DDF0DE96-09A2-44D6-8771-76377BE2C2EA}" presName="conn2-1" presStyleLbl="parChTrans1D2" presStyleIdx="11" presStyleCnt="13"/>
      <dgm:spPr/>
      <dgm:t>
        <a:bodyPr/>
        <a:lstStyle/>
        <a:p>
          <a:endParaRPr lang="ru-RU"/>
        </a:p>
      </dgm:t>
    </dgm:pt>
    <dgm:pt modelId="{826DC8EB-4000-4FC5-9DED-08623029B04E}" type="pres">
      <dgm:prSet presAssocID="{DDF0DE96-09A2-44D6-8771-76377BE2C2EA}" presName="connTx" presStyleLbl="parChTrans1D2" presStyleIdx="11" presStyleCnt="13"/>
      <dgm:spPr/>
      <dgm:t>
        <a:bodyPr/>
        <a:lstStyle/>
        <a:p>
          <a:endParaRPr lang="ru-RU"/>
        </a:p>
      </dgm:t>
    </dgm:pt>
    <dgm:pt modelId="{9E3E6504-AD7C-4DC5-BD88-1E981CEE0781}" type="pres">
      <dgm:prSet presAssocID="{78419ED5-3CC3-41D9-AB92-EE8D206C7741}" presName="root2" presStyleCnt="0"/>
      <dgm:spPr/>
    </dgm:pt>
    <dgm:pt modelId="{A0F8DAE1-72FE-439C-823A-575E40834ECA}" type="pres">
      <dgm:prSet presAssocID="{78419ED5-3CC3-41D9-AB92-EE8D206C7741}" presName="LevelTwoTextNode" presStyleLbl="node2" presStyleIdx="11" presStyleCnt="13" custScaleX="194258" custScaleY="48422" custLinFactNeighborX="633" custLinFactNeighborY="-229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0E1251-54B6-4054-8B5F-44461DF41DEB}" type="pres">
      <dgm:prSet presAssocID="{78419ED5-3CC3-41D9-AB92-EE8D206C7741}" presName="level3hierChild" presStyleCnt="0"/>
      <dgm:spPr/>
    </dgm:pt>
    <dgm:pt modelId="{30E7A43C-FA15-4CE7-8170-A1078AC2C3C8}" type="pres">
      <dgm:prSet presAssocID="{609D521A-1728-453F-B399-E1C9C2DDB1D7}" presName="conn2-1" presStyleLbl="parChTrans1D2" presStyleIdx="12" presStyleCnt="13"/>
      <dgm:spPr/>
      <dgm:t>
        <a:bodyPr/>
        <a:lstStyle/>
        <a:p>
          <a:endParaRPr lang="ru-RU"/>
        </a:p>
      </dgm:t>
    </dgm:pt>
    <dgm:pt modelId="{2454BF12-5863-44F6-81C9-5D03C96A2B74}" type="pres">
      <dgm:prSet presAssocID="{609D521A-1728-453F-B399-E1C9C2DDB1D7}" presName="connTx" presStyleLbl="parChTrans1D2" presStyleIdx="12" presStyleCnt="13"/>
      <dgm:spPr/>
      <dgm:t>
        <a:bodyPr/>
        <a:lstStyle/>
        <a:p>
          <a:endParaRPr lang="ru-RU"/>
        </a:p>
      </dgm:t>
    </dgm:pt>
    <dgm:pt modelId="{91805E61-F431-4921-8AAA-7E8994414E10}" type="pres">
      <dgm:prSet presAssocID="{D6D3902D-17D0-4A22-8AC3-2D94F87EDFD2}" presName="root2" presStyleCnt="0"/>
      <dgm:spPr/>
    </dgm:pt>
    <dgm:pt modelId="{AB5CA5A5-1661-4EBF-AF6D-C84C7A32179A}" type="pres">
      <dgm:prSet presAssocID="{D6D3902D-17D0-4A22-8AC3-2D94F87EDFD2}" presName="LevelTwoTextNode" presStyleLbl="node2" presStyleIdx="12" presStyleCnt="13" custScaleX="193986" custScaleY="40276" custLinFactNeighborX="633" custLinFactNeighborY="-208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422F0B-FCC4-4CBF-9F5C-344E28E800F3}" type="pres">
      <dgm:prSet presAssocID="{D6D3902D-17D0-4A22-8AC3-2D94F87EDFD2}" presName="level3hierChild" presStyleCnt="0"/>
      <dgm:spPr/>
    </dgm:pt>
  </dgm:ptLst>
  <dgm:cxnLst>
    <dgm:cxn modelId="{8728F3BE-FA85-4853-A771-D9D0FC094250}" type="presOf" srcId="{DDF0DE96-09A2-44D6-8771-76377BE2C2EA}" destId="{826DC8EB-4000-4FC5-9DED-08623029B04E}" srcOrd="1" destOrd="0" presId="urn:microsoft.com/office/officeart/2005/8/layout/hierarchy2"/>
    <dgm:cxn modelId="{175D8E75-9176-427D-AE69-5B5B2E69289D}" srcId="{0ACDCF6D-8E6A-4CDB-934F-129F24119D4D}" destId="{5CB0DA48-0840-48A3-A2CE-708FFED936B1}" srcOrd="0" destOrd="0" parTransId="{C21213DD-FB5B-4185-8249-37B87EC3F40A}" sibTransId="{296B672B-4EC1-41BE-A95C-AB3CC21CBC8C}"/>
    <dgm:cxn modelId="{549EE616-F22B-43E8-A76D-70E8F03A5991}" srcId="{F67BD677-A276-470F-98CD-D59231BB921E}" destId="{DB0A6F20-836E-45BA-925B-7244270B2CA1}" srcOrd="0" destOrd="0" parTransId="{CFCE5CB1-5353-4C98-A012-23B68A0898F9}" sibTransId="{27F05B52-A012-4078-9579-2F62C87E0DB1}"/>
    <dgm:cxn modelId="{00CA9750-BF07-4D6B-B3EA-0064CA5D2D73}" type="presOf" srcId="{52A41173-3A33-4220-830F-72098248D867}" destId="{FE0454DD-2CDD-4E0A-B1D3-78292474FACA}" srcOrd="1" destOrd="0" presId="urn:microsoft.com/office/officeart/2005/8/layout/hierarchy2"/>
    <dgm:cxn modelId="{E3E26C86-93C2-439D-88BB-F9CFBC1C64C0}" type="presOf" srcId="{D30F1D21-DDE7-4A40-8981-6F754EBD68B8}" destId="{B03341D3-B506-47AF-B4C7-51D61F110D87}" srcOrd="1" destOrd="0" presId="urn:microsoft.com/office/officeart/2005/8/layout/hierarchy2"/>
    <dgm:cxn modelId="{70BF159F-813B-48E3-8B3A-D9B5FA3FB669}" srcId="{7C53DBF4-4580-4D70-92FA-B4D6F0047C4D}" destId="{F0004197-45B0-4071-9BA1-031A4A51F1B1}" srcOrd="3" destOrd="0" parTransId="{D30F1D21-DDE7-4A40-8981-6F754EBD68B8}" sibTransId="{7E4949CD-FF84-4902-A698-5D5D0148EC3C}"/>
    <dgm:cxn modelId="{22CAC2A2-F2A1-4516-B6A3-C8F3DF394D34}" srcId="{F67BD677-A276-470F-98CD-D59231BB921E}" destId="{43BE6650-3B6B-4C00-BFB2-5AE463E2B3DC}" srcOrd="1" destOrd="0" parTransId="{5E8037EF-92CE-4663-A595-5CD575BA9EC7}" sibTransId="{8BFFAEE4-83D1-4096-8A6C-A0E3AFBF4B38}"/>
    <dgm:cxn modelId="{3D3FBEA9-3457-4E64-B8D0-1F3DDA2CC695}" srcId="{206A7773-93A7-4495-81BB-F585F0F2179D}" destId="{78419ED5-3CC3-41D9-AB92-EE8D206C7741}" srcOrd="2" destOrd="0" parTransId="{DDF0DE96-09A2-44D6-8771-76377BE2C2EA}" sibTransId="{42771A4F-2C83-4FA3-9E4C-9FFEBF17D22D}"/>
    <dgm:cxn modelId="{FB68628C-F1F8-4F64-A920-4FE5DEBA8A64}" type="presOf" srcId="{0974A48D-AA2C-4D89-83CE-FA0E519FD900}" destId="{EBED6EB4-3A7B-494D-A97D-C4AE428860C7}" srcOrd="1" destOrd="0" presId="urn:microsoft.com/office/officeart/2005/8/layout/hierarchy2"/>
    <dgm:cxn modelId="{7E3A27FF-773D-4D14-83A0-F5AB92DACBB9}" type="presOf" srcId="{D6D3902D-17D0-4A22-8AC3-2D94F87EDFD2}" destId="{AB5CA5A5-1661-4EBF-AF6D-C84C7A32179A}" srcOrd="0" destOrd="0" presId="urn:microsoft.com/office/officeart/2005/8/layout/hierarchy2"/>
    <dgm:cxn modelId="{5813C71F-CFF4-43BB-A75B-EF185E1D2C5C}" type="presOf" srcId="{DDF0DE96-09A2-44D6-8771-76377BE2C2EA}" destId="{EBC5453F-9612-40C7-8075-D71602F500A7}" srcOrd="0" destOrd="0" presId="urn:microsoft.com/office/officeart/2005/8/layout/hierarchy2"/>
    <dgm:cxn modelId="{285092A0-53A5-4634-A5D5-FF0BDE249E56}" srcId="{7C53DBF4-4580-4D70-92FA-B4D6F0047C4D}" destId="{75901D54-6FF0-4027-8E66-7422668EB391}" srcOrd="0" destOrd="0" parTransId="{3110E880-2888-4132-AE00-3F7E5D07A2D3}" sibTransId="{0162CF29-F4CB-47BA-A96C-6941AFF5D388}"/>
    <dgm:cxn modelId="{0052A77E-74F2-442D-B979-9FE415C6AD70}" type="presOf" srcId="{8F84D5E2-9AC0-4B02-9305-35623DD143EE}" destId="{CD497CFE-029D-4F30-88DA-CB1E2DB34DE2}" srcOrd="0" destOrd="0" presId="urn:microsoft.com/office/officeart/2005/8/layout/hierarchy2"/>
    <dgm:cxn modelId="{4F5D5E65-AAE5-4400-8CE9-DEC9D7F8B812}" srcId="{7C53DBF4-4580-4D70-92FA-B4D6F0047C4D}" destId="{B123E604-08AD-4CFF-B453-1200217517F4}" srcOrd="1" destOrd="0" parTransId="{427D662A-8833-40AF-8158-0E38B5958CA9}" sibTransId="{8ED3AA6B-FCAD-4D98-930A-97DB82EA4D06}"/>
    <dgm:cxn modelId="{8A611C1D-8C20-4D99-9DEB-9DAE1B9F5365}" type="presOf" srcId="{B65DB849-694D-4058-86F8-744E1B625A7B}" destId="{D58B0CFC-3FD6-4B68-A757-048F76DAABC4}" srcOrd="1" destOrd="0" presId="urn:microsoft.com/office/officeart/2005/8/layout/hierarchy2"/>
    <dgm:cxn modelId="{2259C7B9-3F1C-41CB-AC6F-9527AF242477}" type="presOf" srcId="{DCCEEBDC-ACEC-412A-956C-73E0E517E7ED}" destId="{12938137-FCF3-428F-B65B-F8328D57DD2B}" srcOrd="0" destOrd="0" presId="urn:microsoft.com/office/officeart/2005/8/layout/hierarchy2"/>
    <dgm:cxn modelId="{530DD527-883C-4923-943F-F49224DDC753}" type="presOf" srcId="{D68D965D-ECA1-4EE4-A6AA-1334E6A2C209}" destId="{429C1A2E-3E8F-40B3-97CC-B485EAA34160}" srcOrd="0" destOrd="0" presId="urn:microsoft.com/office/officeart/2005/8/layout/hierarchy2"/>
    <dgm:cxn modelId="{06C27ADB-D634-45EB-B6F2-57374EE2B4E3}" type="presOf" srcId="{5301B5A1-77C9-406F-AC13-82D5FA13F432}" destId="{B276D2FF-2F0F-462B-BC5B-7D9B7A918B76}" srcOrd="0" destOrd="0" presId="urn:microsoft.com/office/officeart/2005/8/layout/hierarchy2"/>
    <dgm:cxn modelId="{9A58B953-11F6-4EFC-AA52-1DF6BC253A5D}" type="presOf" srcId="{609D521A-1728-453F-B399-E1C9C2DDB1D7}" destId="{30E7A43C-FA15-4CE7-8170-A1078AC2C3C8}" srcOrd="0" destOrd="0" presId="urn:microsoft.com/office/officeart/2005/8/layout/hierarchy2"/>
    <dgm:cxn modelId="{E1BF51C3-92FB-46D7-98CA-2CD432D60E16}" type="presOf" srcId="{F04CCF6F-9123-4228-AB38-3350A79DD175}" destId="{4DD6D76C-2C0F-45FB-B39C-EEC9C1BFE271}" srcOrd="1" destOrd="0" presId="urn:microsoft.com/office/officeart/2005/8/layout/hierarchy2"/>
    <dgm:cxn modelId="{D00339E0-84E6-4F92-AD37-D9B60280213B}" srcId="{D68D965D-ECA1-4EE4-A6AA-1334E6A2C209}" destId="{8F96174C-2C0F-44B9-98A1-AF63F51B8BC9}" srcOrd="0" destOrd="0" parTransId="{34A96EE3-BC3B-4DDA-85EA-898231971193}" sibTransId="{35ADABD2-BE45-44C7-8AE6-FE8C07F00FBC}"/>
    <dgm:cxn modelId="{8ED2B559-EEED-4CB0-B6A7-173A163E0BAA}" type="presOf" srcId="{43BE6650-3B6B-4C00-BFB2-5AE463E2B3DC}" destId="{6BA9F185-C6AF-49C2-9C8E-C9439B397D69}" srcOrd="0" destOrd="0" presId="urn:microsoft.com/office/officeart/2005/8/layout/hierarchy2"/>
    <dgm:cxn modelId="{B0634DC7-CB48-403B-A1B3-9CD1748A6F7C}" type="presOf" srcId="{B123E604-08AD-4CFF-B453-1200217517F4}" destId="{CC6BB81A-940B-4170-9DB0-24685FBF028D}" srcOrd="0" destOrd="0" presId="urn:microsoft.com/office/officeart/2005/8/layout/hierarchy2"/>
    <dgm:cxn modelId="{442E254E-BEC8-4E2B-AA48-A14C4E858DFC}" srcId="{5301B5A1-77C9-406F-AC13-82D5FA13F432}" destId="{206A7773-93A7-4495-81BB-F585F0F2179D}" srcOrd="3" destOrd="0" parTransId="{8BF4EF36-5FA5-48F4-8984-45EB968CAAF9}" sibTransId="{53F509DB-F197-4F84-93A6-6E20B7ABA158}"/>
    <dgm:cxn modelId="{C7E77209-CEB1-462C-B06F-F35412CFA49E}" type="presOf" srcId="{F0004197-45B0-4071-9BA1-031A4A51F1B1}" destId="{2D6A4F17-7611-4D70-8D54-A3C6564ED743}" srcOrd="0" destOrd="0" presId="urn:microsoft.com/office/officeart/2005/8/layout/hierarchy2"/>
    <dgm:cxn modelId="{CCC768DE-B002-4C0C-99D4-8743788EFAB6}" type="presOf" srcId="{CFCE5CB1-5353-4C98-A012-23B68A0898F9}" destId="{C029076E-1698-4917-A9F0-67657DAF2926}" srcOrd="1" destOrd="0" presId="urn:microsoft.com/office/officeart/2005/8/layout/hierarchy2"/>
    <dgm:cxn modelId="{2A82CBF4-6B3B-40F8-B862-72CEBEDD57DE}" type="presOf" srcId="{70B35E5C-42EF-4EB9-A02C-A607E0609DF1}" destId="{9587E34F-FB88-4060-A753-10BC731DD6C3}" srcOrd="0" destOrd="0" presId="urn:microsoft.com/office/officeart/2005/8/layout/hierarchy2"/>
    <dgm:cxn modelId="{84DBE631-19B4-4907-BADC-2EDA25DABB3E}" type="presOf" srcId="{52A41173-3A33-4220-830F-72098248D867}" destId="{5D238FBE-F970-46AA-AF26-5BD406314EC1}" srcOrd="0" destOrd="0" presId="urn:microsoft.com/office/officeart/2005/8/layout/hierarchy2"/>
    <dgm:cxn modelId="{F69FA553-4C29-4BEE-BE4F-F5DF6B1C6A71}" type="presOf" srcId="{EBFA2F6C-CE3A-4DDB-959E-A8A875D38E2E}" destId="{CCC3B702-2B0E-4063-B921-C9FB8B70D8DC}" srcOrd="0" destOrd="0" presId="urn:microsoft.com/office/officeart/2005/8/layout/hierarchy2"/>
    <dgm:cxn modelId="{30E6E681-082F-4F51-9246-BFF070D7F577}" type="presOf" srcId="{7C53DBF4-4580-4D70-92FA-B4D6F0047C4D}" destId="{14EF83B6-E491-4A72-B9BE-0BAF37119E61}" srcOrd="0" destOrd="0" presId="urn:microsoft.com/office/officeart/2005/8/layout/hierarchy2"/>
    <dgm:cxn modelId="{25F18EAE-E1E7-43A0-AD24-3448969ECFEB}" type="presOf" srcId="{78419ED5-3CC3-41D9-AB92-EE8D206C7741}" destId="{A0F8DAE1-72FE-439C-823A-575E40834ECA}" srcOrd="0" destOrd="0" presId="urn:microsoft.com/office/officeart/2005/8/layout/hierarchy2"/>
    <dgm:cxn modelId="{6966DEB6-2FA1-407F-B4E4-26EAE83165FE}" srcId="{206A7773-93A7-4495-81BB-F585F0F2179D}" destId="{3B2B75BF-56F4-46E2-A989-EFA9732AFFFB}" srcOrd="0" destOrd="0" parTransId="{0974A48D-AA2C-4D89-83CE-FA0E519FD900}" sibTransId="{F7192C5A-C22A-429B-9153-4425E7FB9861}"/>
    <dgm:cxn modelId="{8BBB2E6E-7AD1-439D-9D10-2C3A6FA3B66A}" type="presOf" srcId="{75901D54-6FF0-4027-8E66-7422668EB391}" destId="{00BC21AC-7024-4799-AE7A-6BA4A03E1518}" srcOrd="0" destOrd="0" presId="urn:microsoft.com/office/officeart/2005/8/layout/hierarchy2"/>
    <dgm:cxn modelId="{6135BAED-096D-4119-85AA-A9C58912930E}" type="presOf" srcId="{5E8037EF-92CE-4663-A595-5CD575BA9EC7}" destId="{28E45C5F-6407-494D-A00E-1FA878EAAF88}" srcOrd="0" destOrd="0" presId="urn:microsoft.com/office/officeart/2005/8/layout/hierarchy2"/>
    <dgm:cxn modelId="{A0140584-620F-4395-B394-7A3F49C67559}" srcId="{5301B5A1-77C9-406F-AC13-82D5FA13F432}" destId="{D68D965D-ECA1-4EE4-A6AA-1334E6A2C209}" srcOrd="0" destOrd="0" parTransId="{FA5C9183-8291-4A81-9775-21B5EE628720}" sibTransId="{95751E17-742B-4DFE-B09B-72609921235D}"/>
    <dgm:cxn modelId="{EEF3095D-32A7-4829-9AE6-C69F267F00D1}" srcId="{0ACDCF6D-8E6A-4CDB-934F-129F24119D4D}" destId="{8F84D5E2-9AC0-4B02-9305-35623DD143EE}" srcOrd="1" destOrd="0" parTransId="{5C54D705-90F5-41CB-961C-307584C4582A}" sibTransId="{BCAD875E-DCF5-4F01-B53E-0D9DE6D673E1}"/>
    <dgm:cxn modelId="{9E4CC7A9-7E35-4246-BFE6-F8DABFDB68DE}" type="presOf" srcId="{5E8037EF-92CE-4663-A595-5CD575BA9EC7}" destId="{D94ACEA1-6851-4E68-A99C-E4B996EA989D}" srcOrd="1" destOrd="0" presId="urn:microsoft.com/office/officeart/2005/8/layout/hierarchy2"/>
    <dgm:cxn modelId="{023789AF-7560-4B31-BA96-9D8215479D28}" srcId="{5301B5A1-77C9-406F-AC13-82D5FA13F432}" destId="{0ACDCF6D-8E6A-4CDB-934F-129F24119D4D}" srcOrd="2" destOrd="0" parTransId="{AA02BDEE-CE5E-4788-9820-0AB601C6CDCB}" sibTransId="{700C9A47-2D66-4C02-BED7-11785E13B204}"/>
    <dgm:cxn modelId="{A4793CFB-DC72-435D-AE14-1076E4927C42}" type="presOf" srcId="{BB230740-021C-4E60-AD92-BF022F94664A}" destId="{95049662-C9D2-4158-8665-E993BDC0B4B7}" srcOrd="0" destOrd="0" presId="urn:microsoft.com/office/officeart/2005/8/layout/hierarchy2"/>
    <dgm:cxn modelId="{701D9509-1834-465F-83CE-A9C188A0AF30}" type="presOf" srcId="{CFCE5CB1-5353-4C98-A012-23B68A0898F9}" destId="{D258860C-369C-4AD7-865C-C2E907366C18}" srcOrd="0" destOrd="0" presId="urn:microsoft.com/office/officeart/2005/8/layout/hierarchy2"/>
    <dgm:cxn modelId="{81BF8FB7-E48B-4BB4-8B7A-64E351CC24AD}" type="presOf" srcId="{7BAA4501-C5DA-4EA2-8ACE-2FB509956F0C}" destId="{015814FC-0A6E-4613-B7FD-D0BE2FF8B379}" srcOrd="0" destOrd="0" presId="urn:microsoft.com/office/officeart/2005/8/layout/hierarchy2"/>
    <dgm:cxn modelId="{6C301753-3324-48D0-9923-2769863BA1E8}" type="presOf" srcId="{C21213DD-FB5B-4185-8249-37B87EC3F40A}" destId="{53475926-9F4E-4F7D-B96C-8584FB97AC52}" srcOrd="0" destOrd="0" presId="urn:microsoft.com/office/officeart/2005/8/layout/hierarchy2"/>
    <dgm:cxn modelId="{AFB8D0EA-FAC1-479E-A255-C8F98FDFE89B}" type="presOf" srcId="{609D521A-1728-453F-B399-E1C9C2DDB1D7}" destId="{2454BF12-5863-44F6-81C9-5D03C96A2B74}" srcOrd="1" destOrd="0" presId="urn:microsoft.com/office/officeart/2005/8/layout/hierarchy2"/>
    <dgm:cxn modelId="{2F293135-C0D2-4BF9-AA42-9561CE1DC988}" type="presOf" srcId="{206A7773-93A7-4495-81BB-F585F0F2179D}" destId="{B90D64CA-87B9-4085-BB8D-B6F56DABB2F2}" srcOrd="0" destOrd="0" presId="urn:microsoft.com/office/officeart/2005/8/layout/hierarchy2"/>
    <dgm:cxn modelId="{1F94853F-908C-4E4D-8CE5-2952116E10B1}" type="presOf" srcId="{F67BD677-A276-470F-98CD-D59231BB921E}" destId="{6DE8C187-8DC4-4C2A-B03E-8DDEA484485D}" srcOrd="0" destOrd="0" presId="urn:microsoft.com/office/officeart/2005/8/layout/hierarchy2"/>
    <dgm:cxn modelId="{81A4A463-06E9-48F1-A957-B71A0C5E5D48}" srcId="{8F96174C-2C0F-44B9-98A1-AF63F51B8BC9}" destId="{69A2150D-0DB9-47C4-BBA1-CBE5EAD22EE7}" srcOrd="0" destOrd="0" parTransId="{EBFA2F6C-CE3A-4DDB-959E-A8A875D38E2E}" sibTransId="{22B497D3-1C4D-4D34-AF2C-7700A61E2181}"/>
    <dgm:cxn modelId="{067DBC32-3BFA-46D9-9656-5C7ACE1AF901}" srcId="{7C53DBF4-4580-4D70-92FA-B4D6F0047C4D}" destId="{BB230740-021C-4E60-AD92-BF022F94664A}" srcOrd="2" destOrd="0" parTransId="{B65DB849-694D-4058-86F8-744E1B625A7B}" sibTransId="{41946429-5116-4DAA-96C6-8BB188A6E894}"/>
    <dgm:cxn modelId="{97F20609-CE33-43CE-AE37-E399DD734841}" type="presOf" srcId="{F04CCF6F-9123-4228-AB38-3350A79DD175}" destId="{9B89883C-B4AE-443D-98E0-0956280EE29A}" srcOrd="0" destOrd="0" presId="urn:microsoft.com/office/officeart/2005/8/layout/hierarchy2"/>
    <dgm:cxn modelId="{585BFD98-E2E0-4E5B-9576-DF5ED6B229E5}" type="presOf" srcId="{0974A48D-AA2C-4D89-83CE-FA0E519FD900}" destId="{4795DE94-1CC9-41B4-8840-E813713E2F55}" srcOrd="0" destOrd="0" presId="urn:microsoft.com/office/officeart/2005/8/layout/hierarchy2"/>
    <dgm:cxn modelId="{795ACF66-2583-4E9E-8BF5-E0F478506FD1}" type="presOf" srcId="{5C54D705-90F5-41CB-961C-307584C4582A}" destId="{7FA6976D-787E-48A6-852A-F3AE81B93001}" srcOrd="1" destOrd="0" presId="urn:microsoft.com/office/officeart/2005/8/layout/hierarchy2"/>
    <dgm:cxn modelId="{6D002016-7019-41FC-A873-149726D4085C}" srcId="{206A7773-93A7-4495-81BB-F585F0F2179D}" destId="{932DE0A9-2128-43E1-9D35-0A925B690159}" srcOrd="1" destOrd="0" parTransId="{F68BA98E-D326-4AE9-A5E3-C9A3BCC7EEC2}" sibTransId="{A6EB2955-13C2-4264-8C35-D9235172B320}"/>
    <dgm:cxn modelId="{E57F1189-FFF9-4532-B2C8-E5829D24B645}" srcId="{8F96174C-2C0F-44B9-98A1-AF63F51B8BC9}" destId="{7BAA4501-C5DA-4EA2-8ACE-2FB509956F0C}" srcOrd="1" destOrd="0" parTransId="{70B35E5C-42EF-4EB9-A02C-A607E0609DF1}" sibTransId="{70948F9F-3C1A-4159-801B-97E9300DE75B}"/>
    <dgm:cxn modelId="{5EF699C3-302C-4D4A-9951-01D56239F458}" type="presOf" srcId="{3B2B75BF-56F4-46E2-A989-EFA9732AFFFB}" destId="{DB214916-3728-4586-93D7-EAD80775561B}" srcOrd="0" destOrd="0" presId="urn:microsoft.com/office/officeart/2005/8/layout/hierarchy2"/>
    <dgm:cxn modelId="{01F9884E-0F70-4B45-8C9D-D78937EAA57D}" type="presOf" srcId="{70B35E5C-42EF-4EB9-A02C-A607E0609DF1}" destId="{0E311568-5EDA-41A1-AC42-089CA3285A3D}" srcOrd="1" destOrd="0" presId="urn:microsoft.com/office/officeart/2005/8/layout/hierarchy2"/>
    <dgm:cxn modelId="{DAE4D59B-58D3-4693-9017-17215C0AF68E}" type="presOf" srcId="{F68BA98E-D326-4AE9-A5E3-C9A3BCC7EEC2}" destId="{C63110B0-E8AC-4ECD-B639-FA86626D2BAD}" srcOrd="0" destOrd="0" presId="urn:microsoft.com/office/officeart/2005/8/layout/hierarchy2"/>
    <dgm:cxn modelId="{19AE8DD1-C7F2-4A69-B684-4DC223658765}" type="presOf" srcId="{DB0A6F20-836E-45BA-925B-7244270B2CA1}" destId="{7D64BA20-9036-4BBA-AA3D-7484271D6CC1}" srcOrd="0" destOrd="0" presId="urn:microsoft.com/office/officeart/2005/8/layout/hierarchy2"/>
    <dgm:cxn modelId="{302A8F63-B882-4D97-91B8-FDDF59F0C9F2}" type="presOf" srcId="{69A2150D-0DB9-47C4-BBA1-CBE5EAD22EE7}" destId="{F45122D5-17B4-4F85-9741-039F07CCA229}" srcOrd="0" destOrd="0" presId="urn:microsoft.com/office/officeart/2005/8/layout/hierarchy2"/>
    <dgm:cxn modelId="{04EFF6B9-1446-481E-B3A6-89E7AAF70370}" type="presOf" srcId="{427D662A-8833-40AF-8158-0E38B5958CA9}" destId="{C5E40361-2283-4BA7-9555-1880B13FB0E6}" srcOrd="0" destOrd="0" presId="urn:microsoft.com/office/officeart/2005/8/layout/hierarchy2"/>
    <dgm:cxn modelId="{8672F147-5330-4E6F-B5CF-D2F1D8F96A20}" type="presOf" srcId="{B65DB849-694D-4058-86F8-744E1B625A7B}" destId="{6FB37889-9BF1-4521-98CF-A38965818062}" srcOrd="0" destOrd="0" presId="urn:microsoft.com/office/officeart/2005/8/layout/hierarchy2"/>
    <dgm:cxn modelId="{0003D6F1-75D9-4857-A80E-57FE5A3D129D}" srcId="{206A7773-93A7-4495-81BB-F585F0F2179D}" destId="{D6D3902D-17D0-4A22-8AC3-2D94F87EDFD2}" srcOrd="3" destOrd="0" parTransId="{609D521A-1728-453F-B399-E1C9C2DDB1D7}" sibTransId="{2693A322-E352-4B14-B94F-A55AC514D91A}"/>
    <dgm:cxn modelId="{8E1C07D4-E185-42F8-8B98-985D187745AD}" type="presOf" srcId="{5CB0DA48-0840-48A3-A2CE-708FFED936B1}" destId="{B1563903-2E34-464F-B188-C6540C70D371}" srcOrd="0" destOrd="0" presId="urn:microsoft.com/office/officeart/2005/8/layout/hierarchy2"/>
    <dgm:cxn modelId="{639ADCEE-D0B2-4E1E-B85C-30F3A2EC4C96}" type="presOf" srcId="{5C54D705-90F5-41CB-961C-307584C4582A}" destId="{BB1BF254-7E2A-4148-B0D1-80348954B955}" srcOrd="0" destOrd="0" presId="urn:microsoft.com/office/officeart/2005/8/layout/hierarchy2"/>
    <dgm:cxn modelId="{66973BED-44A4-47DA-AE7C-FF6AFCC61AB5}" type="presOf" srcId="{3110E880-2888-4132-AE00-3F7E5D07A2D3}" destId="{71FF6FE3-ED4F-46F6-820F-E05C501AE435}" srcOrd="0" destOrd="0" presId="urn:microsoft.com/office/officeart/2005/8/layout/hierarchy2"/>
    <dgm:cxn modelId="{E23A05D4-A141-417B-918A-22D194DBC9B1}" type="presOf" srcId="{C21213DD-FB5B-4185-8249-37B87EC3F40A}" destId="{4A39887C-0360-4A4E-BD3A-74F5D283366B}" srcOrd="1" destOrd="0" presId="urn:microsoft.com/office/officeart/2005/8/layout/hierarchy2"/>
    <dgm:cxn modelId="{0A9D9CDA-20AD-49AE-BD0E-B6BFCFDBF39D}" type="presOf" srcId="{3110E880-2888-4132-AE00-3F7E5D07A2D3}" destId="{1C66655C-0BBF-4D31-A5A3-A12C4C4CE8AA}" srcOrd="1" destOrd="0" presId="urn:microsoft.com/office/officeart/2005/8/layout/hierarchy2"/>
    <dgm:cxn modelId="{03ABAE32-7545-4F10-8880-E543F95009F3}" type="presOf" srcId="{EBFA2F6C-CE3A-4DDB-959E-A8A875D38E2E}" destId="{3126A865-C37B-4794-A558-B269018F71B5}" srcOrd="1" destOrd="0" presId="urn:microsoft.com/office/officeart/2005/8/layout/hierarchy2"/>
    <dgm:cxn modelId="{F980F765-BFB6-4C9B-A109-14EE466C8393}" type="presOf" srcId="{D30F1D21-DDE7-4A40-8981-6F754EBD68B8}" destId="{361A1C7B-4F97-4BE2-81FE-527DA9ADC36E}" srcOrd="0" destOrd="0" presId="urn:microsoft.com/office/officeart/2005/8/layout/hierarchy2"/>
    <dgm:cxn modelId="{A8E95D51-B7CC-41E5-A38D-C7E7584D7993}" srcId="{5301B5A1-77C9-406F-AC13-82D5FA13F432}" destId="{7C53DBF4-4580-4D70-92FA-B4D6F0047C4D}" srcOrd="1" destOrd="0" parTransId="{3E265858-0E9A-4FE6-96FB-31F1D062FD13}" sibTransId="{0653FCC3-411C-4A11-8EE7-1D0DBE3710C0}"/>
    <dgm:cxn modelId="{AB62D807-01BD-4862-9187-9E282EF44E3B}" type="presOf" srcId="{34A96EE3-BC3B-4DDA-85EA-898231971193}" destId="{7073D952-063C-450E-A790-CF6514CAFBD0}" srcOrd="0" destOrd="0" presId="urn:microsoft.com/office/officeart/2005/8/layout/hierarchy2"/>
    <dgm:cxn modelId="{44C94C53-F7E3-45B1-8D0A-501E9BF2E35E}" type="presOf" srcId="{932DE0A9-2128-43E1-9D35-0A925B690159}" destId="{F97928AF-846F-4D34-AD98-F61A286FDA86}" srcOrd="0" destOrd="0" presId="urn:microsoft.com/office/officeart/2005/8/layout/hierarchy2"/>
    <dgm:cxn modelId="{75450CDE-1D21-470A-9330-9D55C6D7D7E4}" type="presOf" srcId="{8F96174C-2C0F-44B9-98A1-AF63F51B8BC9}" destId="{FC82A7D7-D0F4-4128-90B7-4A6633CBDA93}" srcOrd="0" destOrd="0" presId="urn:microsoft.com/office/officeart/2005/8/layout/hierarchy2"/>
    <dgm:cxn modelId="{90B70A26-DA41-424E-B274-A0BC8BEEC221}" type="presOf" srcId="{0ACDCF6D-8E6A-4CDB-934F-129F24119D4D}" destId="{800398B1-76B5-46F2-93BF-AB97487C686E}" srcOrd="0" destOrd="0" presId="urn:microsoft.com/office/officeart/2005/8/layout/hierarchy2"/>
    <dgm:cxn modelId="{D5436EDF-2620-46F4-B29F-DF0B6679A663}" type="presOf" srcId="{427D662A-8833-40AF-8158-0E38B5958CA9}" destId="{2FA8EE02-3009-410F-919B-3767E984A958}" srcOrd="1" destOrd="0" presId="urn:microsoft.com/office/officeart/2005/8/layout/hierarchy2"/>
    <dgm:cxn modelId="{75FBC9C0-9D2F-439B-8A57-98FDEF26E071}" type="presOf" srcId="{F68BA98E-D326-4AE9-A5E3-C9A3BCC7EEC2}" destId="{A86611A8-0CDA-4634-9E45-ECCAF2181ED3}" srcOrd="1" destOrd="0" presId="urn:microsoft.com/office/officeart/2005/8/layout/hierarchy2"/>
    <dgm:cxn modelId="{75C11D8A-F24D-4ED4-A952-5B8E1067A4A7}" type="presOf" srcId="{34A96EE3-BC3B-4DDA-85EA-898231971193}" destId="{51DACEC0-AFAB-436D-8840-A988B6506A6F}" srcOrd="1" destOrd="0" presId="urn:microsoft.com/office/officeart/2005/8/layout/hierarchy2"/>
    <dgm:cxn modelId="{B47ED0A3-49B0-43F8-8265-A0DB27C965EE}" srcId="{0ACDCF6D-8E6A-4CDB-934F-129F24119D4D}" destId="{DCCEEBDC-ACEC-412A-956C-73E0E517E7ED}" srcOrd="2" destOrd="0" parTransId="{F04CCF6F-9123-4228-AB38-3350A79DD175}" sibTransId="{D26604C2-3ECE-4EE8-8DF8-544BCC9F2378}"/>
    <dgm:cxn modelId="{1C0A2369-4B48-4753-8B34-F8B75C663CC3}" srcId="{D68D965D-ECA1-4EE4-A6AA-1334E6A2C209}" destId="{F67BD677-A276-470F-98CD-D59231BB921E}" srcOrd="1" destOrd="0" parTransId="{52A41173-3A33-4220-830F-72098248D867}" sibTransId="{DEBEB1F6-6551-4800-9600-EF94B257A950}"/>
    <dgm:cxn modelId="{98EE2EB7-2C2F-43CF-8DAE-2071A3E69ED0}" type="presParOf" srcId="{B276D2FF-2F0F-462B-BC5B-7D9B7A918B76}" destId="{68996F70-1FE0-42E5-BC60-AECE7F41F0DF}" srcOrd="0" destOrd="0" presId="urn:microsoft.com/office/officeart/2005/8/layout/hierarchy2"/>
    <dgm:cxn modelId="{14AC0710-72DE-4C99-9E7D-1A78C81015BA}" type="presParOf" srcId="{68996F70-1FE0-42E5-BC60-AECE7F41F0DF}" destId="{429C1A2E-3E8F-40B3-97CC-B485EAA34160}" srcOrd="0" destOrd="0" presId="urn:microsoft.com/office/officeart/2005/8/layout/hierarchy2"/>
    <dgm:cxn modelId="{F10AFBDD-6667-478C-96D0-3E9C47FB39D4}" type="presParOf" srcId="{68996F70-1FE0-42E5-BC60-AECE7F41F0DF}" destId="{840470D5-E597-4F67-B3D4-7DEEA3B4F789}" srcOrd="1" destOrd="0" presId="urn:microsoft.com/office/officeart/2005/8/layout/hierarchy2"/>
    <dgm:cxn modelId="{8C413E21-CF9D-45CE-86FC-8B82B11FDB9D}" type="presParOf" srcId="{840470D5-E597-4F67-B3D4-7DEEA3B4F789}" destId="{7073D952-063C-450E-A790-CF6514CAFBD0}" srcOrd="0" destOrd="0" presId="urn:microsoft.com/office/officeart/2005/8/layout/hierarchy2"/>
    <dgm:cxn modelId="{3BBFD67B-B588-4022-AA98-9CCDFC00E6B8}" type="presParOf" srcId="{7073D952-063C-450E-A790-CF6514CAFBD0}" destId="{51DACEC0-AFAB-436D-8840-A988B6506A6F}" srcOrd="0" destOrd="0" presId="urn:microsoft.com/office/officeart/2005/8/layout/hierarchy2"/>
    <dgm:cxn modelId="{A1109170-7443-4EBF-A07A-5C95AA7054B3}" type="presParOf" srcId="{840470D5-E597-4F67-B3D4-7DEEA3B4F789}" destId="{6EDCF6C3-AE52-44C5-A06A-F0218E8E33C8}" srcOrd="1" destOrd="0" presId="urn:microsoft.com/office/officeart/2005/8/layout/hierarchy2"/>
    <dgm:cxn modelId="{8C266889-6B59-4DF8-8D76-1726BF31482B}" type="presParOf" srcId="{6EDCF6C3-AE52-44C5-A06A-F0218E8E33C8}" destId="{FC82A7D7-D0F4-4128-90B7-4A6633CBDA93}" srcOrd="0" destOrd="0" presId="urn:microsoft.com/office/officeart/2005/8/layout/hierarchy2"/>
    <dgm:cxn modelId="{A06E443B-69A1-4767-90B0-7AECDCDC4EBF}" type="presParOf" srcId="{6EDCF6C3-AE52-44C5-A06A-F0218E8E33C8}" destId="{4AA6F0F9-7866-4D0D-BD87-41562978F5B9}" srcOrd="1" destOrd="0" presId="urn:microsoft.com/office/officeart/2005/8/layout/hierarchy2"/>
    <dgm:cxn modelId="{FB21D418-46E9-46D6-8603-3CA58596B79E}" type="presParOf" srcId="{4AA6F0F9-7866-4D0D-BD87-41562978F5B9}" destId="{CCC3B702-2B0E-4063-B921-C9FB8B70D8DC}" srcOrd="0" destOrd="0" presId="urn:microsoft.com/office/officeart/2005/8/layout/hierarchy2"/>
    <dgm:cxn modelId="{4D329124-27FF-4AE4-B7C6-940E7F20F7CB}" type="presParOf" srcId="{CCC3B702-2B0E-4063-B921-C9FB8B70D8DC}" destId="{3126A865-C37B-4794-A558-B269018F71B5}" srcOrd="0" destOrd="0" presId="urn:microsoft.com/office/officeart/2005/8/layout/hierarchy2"/>
    <dgm:cxn modelId="{74EAF7EA-4BF0-436B-8B6F-8BC3E22DF35C}" type="presParOf" srcId="{4AA6F0F9-7866-4D0D-BD87-41562978F5B9}" destId="{7B9BA159-58C1-461A-916D-55244E99B2B3}" srcOrd="1" destOrd="0" presId="urn:microsoft.com/office/officeart/2005/8/layout/hierarchy2"/>
    <dgm:cxn modelId="{07932E0C-88FA-4CFC-ABE7-DB3549CD9ACE}" type="presParOf" srcId="{7B9BA159-58C1-461A-916D-55244E99B2B3}" destId="{F45122D5-17B4-4F85-9741-039F07CCA229}" srcOrd="0" destOrd="0" presId="urn:microsoft.com/office/officeart/2005/8/layout/hierarchy2"/>
    <dgm:cxn modelId="{9D323954-FB35-4BF4-8E28-2A1C12B65E3D}" type="presParOf" srcId="{7B9BA159-58C1-461A-916D-55244E99B2B3}" destId="{28356601-5B8F-46FA-848D-129EA54C8186}" srcOrd="1" destOrd="0" presId="urn:microsoft.com/office/officeart/2005/8/layout/hierarchy2"/>
    <dgm:cxn modelId="{C7A04DCA-54EA-41A2-B893-4C5AD0057162}" type="presParOf" srcId="{4AA6F0F9-7866-4D0D-BD87-41562978F5B9}" destId="{9587E34F-FB88-4060-A753-10BC731DD6C3}" srcOrd="2" destOrd="0" presId="urn:microsoft.com/office/officeart/2005/8/layout/hierarchy2"/>
    <dgm:cxn modelId="{7CBB14B9-92FB-4EAD-A245-588F695C28C4}" type="presParOf" srcId="{9587E34F-FB88-4060-A753-10BC731DD6C3}" destId="{0E311568-5EDA-41A1-AC42-089CA3285A3D}" srcOrd="0" destOrd="0" presId="urn:microsoft.com/office/officeart/2005/8/layout/hierarchy2"/>
    <dgm:cxn modelId="{CE09EE6C-F694-4D34-98B9-A933A6735C84}" type="presParOf" srcId="{4AA6F0F9-7866-4D0D-BD87-41562978F5B9}" destId="{8DB57E2C-6428-46DE-97CE-B96342DFDD76}" srcOrd="3" destOrd="0" presId="urn:microsoft.com/office/officeart/2005/8/layout/hierarchy2"/>
    <dgm:cxn modelId="{C6FDAB96-B73A-4899-A3FA-E2397378A2C3}" type="presParOf" srcId="{8DB57E2C-6428-46DE-97CE-B96342DFDD76}" destId="{015814FC-0A6E-4613-B7FD-D0BE2FF8B379}" srcOrd="0" destOrd="0" presId="urn:microsoft.com/office/officeart/2005/8/layout/hierarchy2"/>
    <dgm:cxn modelId="{68EE912D-E107-49FA-BCA8-4BD93A01E7E8}" type="presParOf" srcId="{8DB57E2C-6428-46DE-97CE-B96342DFDD76}" destId="{3F8B29B3-BF38-4361-8D97-F84B28F56B1A}" srcOrd="1" destOrd="0" presId="urn:microsoft.com/office/officeart/2005/8/layout/hierarchy2"/>
    <dgm:cxn modelId="{3A6EC0F0-ED78-40A2-A4CA-96DE204E7FA5}" type="presParOf" srcId="{840470D5-E597-4F67-B3D4-7DEEA3B4F789}" destId="{5D238FBE-F970-46AA-AF26-5BD406314EC1}" srcOrd="2" destOrd="0" presId="urn:microsoft.com/office/officeart/2005/8/layout/hierarchy2"/>
    <dgm:cxn modelId="{07B70B70-AA80-41B5-BB7A-A8BE72FF2376}" type="presParOf" srcId="{5D238FBE-F970-46AA-AF26-5BD406314EC1}" destId="{FE0454DD-2CDD-4E0A-B1D3-78292474FACA}" srcOrd="0" destOrd="0" presId="urn:microsoft.com/office/officeart/2005/8/layout/hierarchy2"/>
    <dgm:cxn modelId="{990BB5E6-74BF-43C2-891C-BB3C6B82A946}" type="presParOf" srcId="{840470D5-E597-4F67-B3D4-7DEEA3B4F789}" destId="{3F4024D0-081B-422A-9EEA-B5D7B481ED7C}" srcOrd="3" destOrd="0" presId="urn:microsoft.com/office/officeart/2005/8/layout/hierarchy2"/>
    <dgm:cxn modelId="{8F15AB24-7123-4EE1-B0FC-565CBC921CCB}" type="presParOf" srcId="{3F4024D0-081B-422A-9EEA-B5D7B481ED7C}" destId="{6DE8C187-8DC4-4C2A-B03E-8DDEA484485D}" srcOrd="0" destOrd="0" presId="urn:microsoft.com/office/officeart/2005/8/layout/hierarchy2"/>
    <dgm:cxn modelId="{F7393960-24DE-4744-8186-5CA5D9585637}" type="presParOf" srcId="{3F4024D0-081B-422A-9EEA-B5D7B481ED7C}" destId="{A7A04930-CA6B-46E7-97F8-13F755680D8D}" srcOrd="1" destOrd="0" presId="urn:microsoft.com/office/officeart/2005/8/layout/hierarchy2"/>
    <dgm:cxn modelId="{C99C6ED2-C30B-432A-8141-F4529886E0FA}" type="presParOf" srcId="{A7A04930-CA6B-46E7-97F8-13F755680D8D}" destId="{D258860C-369C-4AD7-865C-C2E907366C18}" srcOrd="0" destOrd="0" presId="urn:microsoft.com/office/officeart/2005/8/layout/hierarchy2"/>
    <dgm:cxn modelId="{7AAD5916-07EC-4CC1-976F-99D61F412A58}" type="presParOf" srcId="{D258860C-369C-4AD7-865C-C2E907366C18}" destId="{C029076E-1698-4917-A9F0-67657DAF2926}" srcOrd="0" destOrd="0" presId="urn:microsoft.com/office/officeart/2005/8/layout/hierarchy2"/>
    <dgm:cxn modelId="{F1771231-05DB-462C-B7B1-0711A2FE530D}" type="presParOf" srcId="{A7A04930-CA6B-46E7-97F8-13F755680D8D}" destId="{B1A32EA4-6F7B-40C0-8D19-01E2D8F01E8E}" srcOrd="1" destOrd="0" presId="urn:microsoft.com/office/officeart/2005/8/layout/hierarchy2"/>
    <dgm:cxn modelId="{36531F1E-FF35-4D2E-8E11-C4506ED32103}" type="presParOf" srcId="{B1A32EA4-6F7B-40C0-8D19-01E2D8F01E8E}" destId="{7D64BA20-9036-4BBA-AA3D-7484271D6CC1}" srcOrd="0" destOrd="0" presId="urn:microsoft.com/office/officeart/2005/8/layout/hierarchy2"/>
    <dgm:cxn modelId="{87A9738E-2B7F-47CB-BC59-6FD9E4B7CC12}" type="presParOf" srcId="{B1A32EA4-6F7B-40C0-8D19-01E2D8F01E8E}" destId="{830F922C-667E-4F71-9742-A0B8A19F1949}" srcOrd="1" destOrd="0" presId="urn:microsoft.com/office/officeart/2005/8/layout/hierarchy2"/>
    <dgm:cxn modelId="{595640C6-E01A-47AF-AF3E-11F40476AD06}" type="presParOf" srcId="{A7A04930-CA6B-46E7-97F8-13F755680D8D}" destId="{28E45C5F-6407-494D-A00E-1FA878EAAF88}" srcOrd="2" destOrd="0" presId="urn:microsoft.com/office/officeart/2005/8/layout/hierarchy2"/>
    <dgm:cxn modelId="{ABFA8620-6E1B-4ED0-A93C-EAE568B9BABE}" type="presParOf" srcId="{28E45C5F-6407-494D-A00E-1FA878EAAF88}" destId="{D94ACEA1-6851-4E68-A99C-E4B996EA989D}" srcOrd="0" destOrd="0" presId="urn:microsoft.com/office/officeart/2005/8/layout/hierarchy2"/>
    <dgm:cxn modelId="{AF46DB56-84F5-4EC3-ABC6-931633EE3DCD}" type="presParOf" srcId="{A7A04930-CA6B-46E7-97F8-13F755680D8D}" destId="{123A5FB9-BE87-4139-8F85-F960385D0EAB}" srcOrd="3" destOrd="0" presId="urn:microsoft.com/office/officeart/2005/8/layout/hierarchy2"/>
    <dgm:cxn modelId="{09563555-8217-4489-82A8-31A912C02D18}" type="presParOf" srcId="{123A5FB9-BE87-4139-8F85-F960385D0EAB}" destId="{6BA9F185-C6AF-49C2-9C8E-C9439B397D69}" srcOrd="0" destOrd="0" presId="urn:microsoft.com/office/officeart/2005/8/layout/hierarchy2"/>
    <dgm:cxn modelId="{12164497-BA90-41F5-AF1A-33FF570CA83F}" type="presParOf" srcId="{123A5FB9-BE87-4139-8F85-F960385D0EAB}" destId="{AC66A53F-B718-4730-A615-60975EC62D3D}" srcOrd="1" destOrd="0" presId="urn:microsoft.com/office/officeart/2005/8/layout/hierarchy2"/>
    <dgm:cxn modelId="{8BC321CC-3B50-48DB-8B9A-BCD4B841E98B}" type="presParOf" srcId="{B276D2FF-2F0F-462B-BC5B-7D9B7A918B76}" destId="{0FC5919B-213C-4A33-99B7-BB9FD176128F}" srcOrd="1" destOrd="0" presId="urn:microsoft.com/office/officeart/2005/8/layout/hierarchy2"/>
    <dgm:cxn modelId="{4703D0B2-6040-486B-95AC-A427718FC1D1}" type="presParOf" srcId="{0FC5919B-213C-4A33-99B7-BB9FD176128F}" destId="{14EF83B6-E491-4A72-B9BE-0BAF37119E61}" srcOrd="0" destOrd="0" presId="urn:microsoft.com/office/officeart/2005/8/layout/hierarchy2"/>
    <dgm:cxn modelId="{857270C2-CE0C-4128-A70E-6B55C4D412F8}" type="presParOf" srcId="{0FC5919B-213C-4A33-99B7-BB9FD176128F}" destId="{3E9C8114-0566-4721-817A-F5B88E4B893F}" srcOrd="1" destOrd="0" presId="urn:microsoft.com/office/officeart/2005/8/layout/hierarchy2"/>
    <dgm:cxn modelId="{ABB26C6D-BE64-4534-83CA-DE48BBB5A08C}" type="presParOf" srcId="{3E9C8114-0566-4721-817A-F5B88E4B893F}" destId="{71FF6FE3-ED4F-46F6-820F-E05C501AE435}" srcOrd="0" destOrd="0" presId="urn:microsoft.com/office/officeart/2005/8/layout/hierarchy2"/>
    <dgm:cxn modelId="{DF49D656-CB20-4CFD-A5E1-6E34CFCE091B}" type="presParOf" srcId="{71FF6FE3-ED4F-46F6-820F-E05C501AE435}" destId="{1C66655C-0BBF-4D31-A5A3-A12C4C4CE8AA}" srcOrd="0" destOrd="0" presId="urn:microsoft.com/office/officeart/2005/8/layout/hierarchy2"/>
    <dgm:cxn modelId="{CBCDB9E7-2EE3-450D-8D48-446338177205}" type="presParOf" srcId="{3E9C8114-0566-4721-817A-F5B88E4B893F}" destId="{92653F09-2844-41CF-AEB4-7E761932E6CC}" srcOrd="1" destOrd="0" presId="urn:microsoft.com/office/officeart/2005/8/layout/hierarchy2"/>
    <dgm:cxn modelId="{924731A8-FC8D-4418-920E-5B8A1BBF9C76}" type="presParOf" srcId="{92653F09-2844-41CF-AEB4-7E761932E6CC}" destId="{00BC21AC-7024-4799-AE7A-6BA4A03E1518}" srcOrd="0" destOrd="0" presId="urn:microsoft.com/office/officeart/2005/8/layout/hierarchy2"/>
    <dgm:cxn modelId="{66F20E11-59BA-46E2-A9B8-EC1E4B11EC65}" type="presParOf" srcId="{92653F09-2844-41CF-AEB4-7E761932E6CC}" destId="{3F63AFBE-A442-4EEC-87D0-6A2494B9FADC}" srcOrd="1" destOrd="0" presId="urn:microsoft.com/office/officeart/2005/8/layout/hierarchy2"/>
    <dgm:cxn modelId="{DCCA068C-421F-40AF-A080-AF19E34C721D}" type="presParOf" srcId="{3E9C8114-0566-4721-817A-F5B88E4B893F}" destId="{C5E40361-2283-4BA7-9555-1880B13FB0E6}" srcOrd="2" destOrd="0" presId="urn:microsoft.com/office/officeart/2005/8/layout/hierarchy2"/>
    <dgm:cxn modelId="{FEA8B16C-5278-4293-A486-21D41B7EB5E3}" type="presParOf" srcId="{C5E40361-2283-4BA7-9555-1880B13FB0E6}" destId="{2FA8EE02-3009-410F-919B-3767E984A958}" srcOrd="0" destOrd="0" presId="urn:microsoft.com/office/officeart/2005/8/layout/hierarchy2"/>
    <dgm:cxn modelId="{7B646E8A-1595-4AC5-9DAC-014E09176FAC}" type="presParOf" srcId="{3E9C8114-0566-4721-817A-F5B88E4B893F}" destId="{36DA579C-205D-42EB-B44C-DC34267304C8}" srcOrd="3" destOrd="0" presId="urn:microsoft.com/office/officeart/2005/8/layout/hierarchy2"/>
    <dgm:cxn modelId="{11AE1226-3F5F-42D6-A463-0B1A6396E8A3}" type="presParOf" srcId="{36DA579C-205D-42EB-B44C-DC34267304C8}" destId="{CC6BB81A-940B-4170-9DB0-24685FBF028D}" srcOrd="0" destOrd="0" presId="urn:microsoft.com/office/officeart/2005/8/layout/hierarchy2"/>
    <dgm:cxn modelId="{F19AFB0A-AB2F-4B7B-97D1-0BCB6DF9AE23}" type="presParOf" srcId="{36DA579C-205D-42EB-B44C-DC34267304C8}" destId="{5A3F231B-AAB4-4DA2-A57D-7136A4DF54A6}" srcOrd="1" destOrd="0" presId="urn:microsoft.com/office/officeart/2005/8/layout/hierarchy2"/>
    <dgm:cxn modelId="{D45B61A7-6E03-4937-AA16-4F8396AFC5A0}" type="presParOf" srcId="{3E9C8114-0566-4721-817A-F5B88E4B893F}" destId="{6FB37889-9BF1-4521-98CF-A38965818062}" srcOrd="4" destOrd="0" presId="urn:microsoft.com/office/officeart/2005/8/layout/hierarchy2"/>
    <dgm:cxn modelId="{0E28F4C2-B228-45E3-A229-C68C553B7058}" type="presParOf" srcId="{6FB37889-9BF1-4521-98CF-A38965818062}" destId="{D58B0CFC-3FD6-4B68-A757-048F76DAABC4}" srcOrd="0" destOrd="0" presId="urn:microsoft.com/office/officeart/2005/8/layout/hierarchy2"/>
    <dgm:cxn modelId="{93283574-417C-482A-99E8-47892AC6D4C3}" type="presParOf" srcId="{3E9C8114-0566-4721-817A-F5B88E4B893F}" destId="{EBB2B14F-506D-4767-8BEF-3875BF6DBA48}" srcOrd="5" destOrd="0" presId="urn:microsoft.com/office/officeart/2005/8/layout/hierarchy2"/>
    <dgm:cxn modelId="{AC652200-79AC-414D-BC93-74779199EDFE}" type="presParOf" srcId="{EBB2B14F-506D-4767-8BEF-3875BF6DBA48}" destId="{95049662-C9D2-4158-8665-E993BDC0B4B7}" srcOrd="0" destOrd="0" presId="urn:microsoft.com/office/officeart/2005/8/layout/hierarchy2"/>
    <dgm:cxn modelId="{F36E857A-FC53-47A5-9310-E61987F716F1}" type="presParOf" srcId="{EBB2B14F-506D-4767-8BEF-3875BF6DBA48}" destId="{5FEC04C7-BF8B-48E7-BFCD-007CC17A2DF6}" srcOrd="1" destOrd="0" presId="urn:microsoft.com/office/officeart/2005/8/layout/hierarchy2"/>
    <dgm:cxn modelId="{1D7C4700-A648-43A2-99A0-22F382415734}" type="presParOf" srcId="{3E9C8114-0566-4721-817A-F5B88E4B893F}" destId="{361A1C7B-4F97-4BE2-81FE-527DA9ADC36E}" srcOrd="6" destOrd="0" presId="urn:microsoft.com/office/officeart/2005/8/layout/hierarchy2"/>
    <dgm:cxn modelId="{ADB5266A-5846-405C-AC35-70AEBE28064B}" type="presParOf" srcId="{361A1C7B-4F97-4BE2-81FE-527DA9ADC36E}" destId="{B03341D3-B506-47AF-B4C7-51D61F110D87}" srcOrd="0" destOrd="0" presId="urn:microsoft.com/office/officeart/2005/8/layout/hierarchy2"/>
    <dgm:cxn modelId="{30FD03DF-3C69-4855-8831-B6C2F14D5BCA}" type="presParOf" srcId="{3E9C8114-0566-4721-817A-F5B88E4B893F}" destId="{995284A5-2111-43F1-BC78-BB6BD7972A23}" srcOrd="7" destOrd="0" presId="urn:microsoft.com/office/officeart/2005/8/layout/hierarchy2"/>
    <dgm:cxn modelId="{C3631F03-F3C7-4FC1-869B-71CFCE25585E}" type="presParOf" srcId="{995284A5-2111-43F1-BC78-BB6BD7972A23}" destId="{2D6A4F17-7611-4D70-8D54-A3C6564ED743}" srcOrd="0" destOrd="0" presId="urn:microsoft.com/office/officeart/2005/8/layout/hierarchy2"/>
    <dgm:cxn modelId="{53BB042D-EF81-49F7-A66D-615AAF4D8B8E}" type="presParOf" srcId="{995284A5-2111-43F1-BC78-BB6BD7972A23}" destId="{47DC191F-4DAB-4FCD-9305-6B5FB790F141}" srcOrd="1" destOrd="0" presId="urn:microsoft.com/office/officeart/2005/8/layout/hierarchy2"/>
    <dgm:cxn modelId="{2E7FD6CD-33AD-47E5-A98D-13B7C71AE724}" type="presParOf" srcId="{B276D2FF-2F0F-462B-BC5B-7D9B7A918B76}" destId="{BA5C32B5-804C-47F2-96CE-D14065D3EF45}" srcOrd="2" destOrd="0" presId="urn:microsoft.com/office/officeart/2005/8/layout/hierarchy2"/>
    <dgm:cxn modelId="{07CE56FF-AF45-4288-829F-69A1FA0742F7}" type="presParOf" srcId="{BA5C32B5-804C-47F2-96CE-D14065D3EF45}" destId="{800398B1-76B5-46F2-93BF-AB97487C686E}" srcOrd="0" destOrd="0" presId="urn:microsoft.com/office/officeart/2005/8/layout/hierarchy2"/>
    <dgm:cxn modelId="{5DED777D-0142-4F3C-B16D-5D4A3A5BC5DD}" type="presParOf" srcId="{BA5C32B5-804C-47F2-96CE-D14065D3EF45}" destId="{705BDF35-D3B8-4E17-A7E9-232688322227}" srcOrd="1" destOrd="0" presId="urn:microsoft.com/office/officeart/2005/8/layout/hierarchy2"/>
    <dgm:cxn modelId="{EC3C185C-A80C-4B8E-933B-13361577460B}" type="presParOf" srcId="{705BDF35-D3B8-4E17-A7E9-232688322227}" destId="{53475926-9F4E-4F7D-B96C-8584FB97AC52}" srcOrd="0" destOrd="0" presId="urn:microsoft.com/office/officeart/2005/8/layout/hierarchy2"/>
    <dgm:cxn modelId="{D277CF9C-561A-41E0-A36A-833700ADD217}" type="presParOf" srcId="{53475926-9F4E-4F7D-B96C-8584FB97AC52}" destId="{4A39887C-0360-4A4E-BD3A-74F5D283366B}" srcOrd="0" destOrd="0" presId="urn:microsoft.com/office/officeart/2005/8/layout/hierarchy2"/>
    <dgm:cxn modelId="{7FCD8811-964A-4CA5-B52A-B3E999D02318}" type="presParOf" srcId="{705BDF35-D3B8-4E17-A7E9-232688322227}" destId="{270004B6-9521-4D26-B79A-E3016C4EDFD0}" srcOrd="1" destOrd="0" presId="urn:microsoft.com/office/officeart/2005/8/layout/hierarchy2"/>
    <dgm:cxn modelId="{02DB3CFC-CF5A-4042-8F02-DD90BBDC597D}" type="presParOf" srcId="{270004B6-9521-4D26-B79A-E3016C4EDFD0}" destId="{B1563903-2E34-464F-B188-C6540C70D371}" srcOrd="0" destOrd="0" presId="urn:microsoft.com/office/officeart/2005/8/layout/hierarchy2"/>
    <dgm:cxn modelId="{E4BBBCF6-C777-4A1A-8DE6-1CCA42517700}" type="presParOf" srcId="{270004B6-9521-4D26-B79A-E3016C4EDFD0}" destId="{EB00CAC2-E672-4290-A446-B64B33B70B6E}" srcOrd="1" destOrd="0" presId="urn:microsoft.com/office/officeart/2005/8/layout/hierarchy2"/>
    <dgm:cxn modelId="{E890BAF5-7A9D-45B5-937F-3CEAC3D1516A}" type="presParOf" srcId="{705BDF35-D3B8-4E17-A7E9-232688322227}" destId="{BB1BF254-7E2A-4148-B0D1-80348954B955}" srcOrd="2" destOrd="0" presId="urn:microsoft.com/office/officeart/2005/8/layout/hierarchy2"/>
    <dgm:cxn modelId="{E03DAACC-FC39-4EC1-ABFA-8A896DE5A970}" type="presParOf" srcId="{BB1BF254-7E2A-4148-B0D1-80348954B955}" destId="{7FA6976D-787E-48A6-852A-F3AE81B93001}" srcOrd="0" destOrd="0" presId="urn:microsoft.com/office/officeart/2005/8/layout/hierarchy2"/>
    <dgm:cxn modelId="{CA64B67B-DEB1-47FC-A7EF-A4996DF0502F}" type="presParOf" srcId="{705BDF35-D3B8-4E17-A7E9-232688322227}" destId="{7680CAF1-7A2E-4306-9B9A-59EE68A5BCD5}" srcOrd="3" destOrd="0" presId="urn:microsoft.com/office/officeart/2005/8/layout/hierarchy2"/>
    <dgm:cxn modelId="{08805015-FB2C-4BD3-813B-F7627E7EAC63}" type="presParOf" srcId="{7680CAF1-7A2E-4306-9B9A-59EE68A5BCD5}" destId="{CD497CFE-029D-4F30-88DA-CB1E2DB34DE2}" srcOrd="0" destOrd="0" presId="urn:microsoft.com/office/officeart/2005/8/layout/hierarchy2"/>
    <dgm:cxn modelId="{57E1871F-D5AA-4F66-81E7-96D403EFD6B8}" type="presParOf" srcId="{7680CAF1-7A2E-4306-9B9A-59EE68A5BCD5}" destId="{5A77B07C-02A0-4F75-BB4C-DE70F388ABE2}" srcOrd="1" destOrd="0" presId="urn:microsoft.com/office/officeart/2005/8/layout/hierarchy2"/>
    <dgm:cxn modelId="{B38E5ABE-0698-4A37-81B8-B23E5DFE0F2A}" type="presParOf" srcId="{705BDF35-D3B8-4E17-A7E9-232688322227}" destId="{9B89883C-B4AE-443D-98E0-0956280EE29A}" srcOrd="4" destOrd="0" presId="urn:microsoft.com/office/officeart/2005/8/layout/hierarchy2"/>
    <dgm:cxn modelId="{EAF1E458-D9F4-4590-89C9-A47726C2E202}" type="presParOf" srcId="{9B89883C-B4AE-443D-98E0-0956280EE29A}" destId="{4DD6D76C-2C0F-45FB-B39C-EEC9C1BFE271}" srcOrd="0" destOrd="0" presId="urn:microsoft.com/office/officeart/2005/8/layout/hierarchy2"/>
    <dgm:cxn modelId="{972F7775-7B9E-496E-8A67-12B828B606E2}" type="presParOf" srcId="{705BDF35-D3B8-4E17-A7E9-232688322227}" destId="{1AD96814-FDD2-49DC-9697-4FD1BA03398F}" srcOrd="5" destOrd="0" presId="urn:microsoft.com/office/officeart/2005/8/layout/hierarchy2"/>
    <dgm:cxn modelId="{A14E325D-41C9-4A23-997C-A424F17E65C0}" type="presParOf" srcId="{1AD96814-FDD2-49DC-9697-4FD1BA03398F}" destId="{12938137-FCF3-428F-B65B-F8328D57DD2B}" srcOrd="0" destOrd="0" presId="urn:microsoft.com/office/officeart/2005/8/layout/hierarchy2"/>
    <dgm:cxn modelId="{A3E05806-C79F-4552-91F3-A3464B67F421}" type="presParOf" srcId="{1AD96814-FDD2-49DC-9697-4FD1BA03398F}" destId="{49E527BD-B85F-421F-9028-34B0422D4BB1}" srcOrd="1" destOrd="0" presId="urn:microsoft.com/office/officeart/2005/8/layout/hierarchy2"/>
    <dgm:cxn modelId="{89FE736E-272E-49A7-912B-CD1032BD9C65}" type="presParOf" srcId="{B276D2FF-2F0F-462B-BC5B-7D9B7A918B76}" destId="{4EADF2FC-6674-4DED-8132-4C7B97C0BC67}" srcOrd="3" destOrd="0" presId="urn:microsoft.com/office/officeart/2005/8/layout/hierarchy2"/>
    <dgm:cxn modelId="{918FC3B1-BC44-4D99-A218-149DF0FA52E1}" type="presParOf" srcId="{4EADF2FC-6674-4DED-8132-4C7B97C0BC67}" destId="{B90D64CA-87B9-4085-BB8D-B6F56DABB2F2}" srcOrd="0" destOrd="0" presId="urn:microsoft.com/office/officeart/2005/8/layout/hierarchy2"/>
    <dgm:cxn modelId="{F4F10C48-4DC7-4A56-8020-53264B60D118}" type="presParOf" srcId="{4EADF2FC-6674-4DED-8132-4C7B97C0BC67}" destId="{4AEE477B-5E51-4110-BC33-09EB40E822F4}" srcOrd="1" destOrd="0" presId="urn:microsoft.com/office/officeart/2005/8/layout/hierarchy2"/>
    <dgm:cxn modelId="{D2C2DC29-0A36-4E97-AE71-6327589CE6C9}" type="presParOf" srcId="{4AEE477B-5E51-4110-BC33-09EB40E822F4}" destId="{4795DE94-1CC9-41B4-8840-E813713E2F55}" srcOrd="0" destOrd="0" presId="urn:microsoft.com/office/officeart/2005/8/layout/hierarchy2"/>
    <dgm:cxn modelId="{FA489D1D-B4DD-4A54-A89F-E792ACF8C487}" type="presParOf" srcId="{4795DE94-1CC9-41B4-8840-E813713E2F55}" destId="{EBED6EB4-3A7B-494D-A97D-C4AE428860C7}" srcOrd="0" destOrd="0" presId="urn:microsoft.com/office/officeart/2005/8/layout/hierarchy2"/>
    <dgm:cxn modelId="{C11A766D-4452-486A-89F2-95B3FA13751D}" type="presParOf" srcId="{4AEE477B-5E51-4110-BC33-09EB40E822F4}" destId="{E328E273-4E56-4B53-B591-C40F4FA6E8B0}" srcOrd="1" destOrd="0" presId="urn:microsoft.com/office/officeart/2005/8/layout/hierarchy2"/>
    <dgm:cxn modelId="{D435B780-E036-42DD-AB95-779F9FD7CD96}" type="presParOf" srcId="{E328E273-4E56-4B53-B591-C40F4FA6E8B0}" destId="{DB214916-3728-4586-93D7-EAD80775561B}" srcOrd="0" destOrd="0" presId="urn:microsoft.com/office/officeart/2005/8/layout/hierarchy2"/>
    <dgm:cxn modelId="{B7DA6192-DEC8-4070-BAD9-F4625C868E61}" type="presParOf" srcId="{E328E273-4E56-4B53-B591-C40F4FA6E8B0}" destId="{51AC62D4-A328-4047-A920-058D4987DCFE}" srcOrd="1" destOrd="0" presId="urn:microsoft.com/office/officeart/2005/8/layout/hierarchy2"/>
    <dgm:cxn modelId="{93072B68-8F5C-40D4-9B12-E126409242DC}" type="presParOf" srcId="{4AEE477B-5E51-4110-BC33-09EB40E822F4}" destId="{C63110B0-E8AC-4ECD-B639-FA86626D2BAD}" srcOrd="2" destOrd="0" presId="urn:microsoft.com/office/officeart/2005/8/layout/hierarchy2"/>
    <dgm:cxn modelId="{226E66CE-B0BE-46C6-BE81-386C35FAACA3}" type="presParOf" srcId="{C63110B0-E8AC-4ECD-B639-FA86626D2BAD}" destId="{A86611A8-0CDA-4634-9E45-ECCAF2181ED3}" srcOrd="0" destOrd="0" presId="urn:microsoft.com/office/officeart/2005/8/layout/hierarchy2"/>
    <dgm:cxn modelId="{045FF291-7164-4A5C-84AF-270ADE8A3C26}" type="presParOf" srcId="{4AEE477B-5E51-4110-BC33-09EB40E822F4}" destId="{19A87F8F-6229-42BE-A82D-AC3EF65AF86D}" srcOrd="3" destOrd="0" presId="urn:microsoft.com/office/officeart/2005/8/layout/hierarchy2"/>
    <dgm:cxn modelId="{8E11F7C3-0B3A-4C39-A163-9AE386B775D1}" type="presParOf" srcId="{19A87F8F-6229-42BE-A82D-AC3EF65AF86D}" destId="{F97928AF-846F-4D34-AD98-F61A286FDA86}" srcOrd="0" destOrd="0" presId="urn:microsoft.com/office/officeart/2005/8/layout/hierarchy2"/>
    <dgm:cxn modelId="{FA3241AE-5048-48D1-8BDE-C003BE894355}" type="presParOf" srcId="{19A87F8F-6229-42BE-A82D-AC3EF65AF86D}" destId="{220C4EBF-47FC-4319-A935-352306165A7D}" srcOrd="1" destOrd="0" presId="urn:microsoft.com/office/officeart/2005/8/layout/hierarchy2"/>
    <dgm:cxn modelId="{949D49F9-9457-4347-A98C-07F124462A62}" type="presParOf" srcId="{4AEE477B-5E51-4110-BC33-09EB40E822F4}" destId="{EBC5453F-9612-40C7-8075-D71602F500A7}" srcOrd="4" destOrd="0" presId="urn:microsoft.com/office/officeart/2005/8/layout/hierarchy2"/>
    <dgm:cxn modelId="{800A3379-7859-4EA5-9B7C-7CB7407B491C}" type="presParOf" srcId="{EBC5453F-9612-40C7-8075-D71602F500A7}" destId="{826DC8EB-4000-4FC5-9DED-08623029B04E}" srcOrd="0" destOrd="0" presId="urn:microsoft.com/office/officeart/2005/8/layout/hierarchy2"/>
    <dgm:cxn modelId="{B0A8192B-51DD-484E-ADC5-29E34BA7D313}" type="presParOf" srcId="{4AEE477B-5E51-4110-BC33-09EB40E822F4}" destId="{9E3E6504-AD7C-4DC5-BD88-1E981CEE0781}" srcOrd="5" destOrd="0" presId="urn:microsoft.com/office/officeart/2005/8/layout/hierarchy2"/>
    <dgm:cxn modelId="{4025872E-20DD-49C8-9C26-A7DB903E57AC}" type="presParOf" srcId="{9E3E6504-AD7C-4DC5-BD88-1E981CEE0781}" destId="{A0F8DAE1-72FE-439C-823A-575E40834ECA}" srcOrd="0" destOrd="0" presId="urn:microsoft.com/office/officeart/2005/8/layout/hierarchy2"/>
    <dgm:cxn modelId="{B156D65F-8756-4DB3-A729-EC70B3ED229B}" type="presParOf" srcId="{9E3E6504-AD7C-4DC5-BD88-1E981CEE0781}" destId="{830E1251-54B6-4054-8B5F-44461DF41DEB}" srcOrd="1" destOrd="0" presId="urn:microsoft.com/office/officeart/2005/8/layout/hierarchy2"/>
    <dgm:cxn modelId="{CEC9C4D3-DD25-4923-90AC-2E4F9428B256}" type="presParOf" srcId="{4AEE477B-5E51-4110-BC33-09EB40E822F4}" destId="{30E7A43C-FA15-4CE7-8170-A1078AC2C3C8}" srcOrd="6" destOrd="0" presId="urn:microsoft.com/office/officeart/2005/8/layout/hierarchy2"/>
    <dgm:cxn modelId="{FFF8AB7D-2DFF-470F-B008-BF996A6945E9}" type="presParOf" srcId="{30E7A43C-FA15-4CE7-8170-A1078AC2C3C8}" destId="{2454BF12-5863-44F6-81C9-5D03C96A2B74}" srcOrd="0" destOrd="0" presId="urn:microsoft.com/office/officeart/2005/8/layout/hierarchy2"/>
    <dgm:cxn modelId="{19A7CF5B-51D6-4767-ABAB-55C1F0446CA2}" type="presParOf" srcId="{4AEE477B-5E51-4110-BC33-09EB40E822F4}" destId="{91805E61-F431-4921-8AAA-7E8994414E10}" srcOrd="7" destOrd="0" presId="urn:microsoft.com/office/officeart/2005/8/layout/hierarchy2"/>
    <dgm:cxn modelId="{0F7F2AA5-90E7-4707-96F5-D9CFDB61CECF}" type="presParOf" srcId="{91805E61-F431-4921-8AAA-7E8994414E10}" destId="{AB5CA5A5-1661-4EBF-AF6D-C84C7A32179A}" srcOrd="0" destOrd="0" presId="urn:microsoft.com/office/officeart/2005/8/layout/hierarchy2"/>
    <dgm:cxn modelId="{87E11A6F-21C5-4B32-BCE2-C53BEE3D409E}" type="presParOf" srcId="{91805E61-F431-4921-8AAA-7E8994414E10}" destId="{3A422F0B-FCC4-4CBF-9F5C-344E28E800F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1DC0AB-F734-482B-BB9A-5DC9C23B96A6}">
      <dsp:nvSpPr>
        <dsp:cNvPr id="0" name=""/>
        <dsp:cNvSpPr/>
      </dsp:nvSpPr>
      <dsp:spPr>
        <a:xfrm>
          <a:off x="3391783" y="2076347"/>
          <a:ext cx="1823386" cy="1823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Улучшение занятости и снижение безработицы</a:t>
          </a:r>
          <a:endParaRPr lang="ru-RU" sz="1600" kern="1200" dirty="0"/>
        </a:p>
      </dsp:txBody>
      <dsp:txXfrm>
        <a:off x="3391783" y="2076347"/>
        <a:ext cx="1823386" cy="1823386"/>
      </dsp:txXfrm>
    </dsp:sp>
    <dsp:sp modelId="{6AD1938C-0E7E-43BA-B8BA-4334E47D8CA7}">
      <dsp:nvSpPr>
        <dsp:cNvPr id="0" name=""/>
        <dsp:cNvSpPr/>
      </dsp:nvSpPr>
      <dsp:spPr>
        <a:xfrm rot="9013128">
          <a:off x="866672" y="3926077"/>
          <a:ext cx="2687229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52CE9-73AC-4218-AD00-A87479893BBF}">
      <dsp:nvSpPr>
        <dsp:cNvPr id="0" name=""/>
        <dsp:cNvSpPr/>
      </dsp:nvSpPr>
      <dsp:spPr>
        <a:xfrm>
          <a:off x="-71996" y="4342721"/>
          <a:ext cx="2232245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Создание рабочих мест для лиц с ограниченной трудоспособностью</a:t>
          </a:r>
          <a:endParaRPr lang="ru-RU" sz="1600" kern="1200" dirty="0"/>
        </a:p>
      </dsp:txBody>
      <dsp:txXfrm>
        <a:off x="-71996" y="4342721"/>
        <a:ext cx="2232245" cy="1021096"/>
      </dsp:txXfrm>
    </dsp:sp>
    <dsp:sp modelId="{32979D0A-C8EB-48C1-982A-396597668C83}">
      <dsp:nvSpPr>
        <dsp:cNvPr id="0" name=""/>
        <dsp:cNvSpPr/>
      </dsp:nvSpPr>
      <dsp:spPr>
        <a:xfrm rot="10065176">
          <a:off x="1095564" y="3184016"/>
          <a:ext cx="2216138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DFEF5-4C77-44B5-B5C7-DAECEDD998A7}">
      <dsp:nvSpPr>
        <dsp:cNvPr id="0" name=""/>
        <dsp:cNvSpPr/>
      </dsp:nvSpPr>
      <dsp:spPr>
        <a:xfrm>
          <a:off x="0" y="3168353"/>
          <a:ext cx="2241562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Организация оплачиваемых общественных работ</a:t>
          </a:r>
          <a:endParaRPr lang="ru-RU" sz="1600" kern="1200" dirty="0"/>
        </a:p>
      </dsp:txBody>
      <dsp:txXfrm>
        <a:off x="0" y="3168353"/>
        <a:ext cx="2241562" cy="1021096"/>
      </dsp:txXfrm>
    </dsp:sp>
    <dsp:sp modelId="{52FB21D5-8C47-4636-8DE5-50FF9F530AA4}">
      <dsp:nvSpPr>
        <dsp:cNvPr id="0" name=""/>
        <dsp:cNvSpPr/>
      </dsp:nvSpPr>
      <dsp:spPr>
        <a:xfrm rot="11604938">
          <a:off x="1132142" y="2233004"/>
          <a:ext cx="2190399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10073-1441-4C99-8634-533B07423551}">
      <dsp:nvSpPr>
        <dsp:cNvPr id="0" name=""/>
        <dsp:cNvSpPr/>
      </dsp:nvSpPr>
      <dsp:spPr>
        <a:xfrm>
          <a:off x="0" y="1728187"/>
          <a:ext cx="2324054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Создание новых рабочих мест на основе развития предпринимательства</a:t>
          </a:r>
          <a:endParaRPr lang="ru-RU" sz="1600" kern="1200" dirty="0"/>
        </a:p>
      </dsp:txBody>
      <dsp:txXfrm>
        <a:off x="0" y="1728187"/>
        <a:ext cx="2324054" cy="1021096"/>
      </dsp:txXfrm>
    </dsp:sp>
    <dsp:sp modelId="{1D5E65B7-9477-4E10-B7B5-A14D4F64F378}">
      <dsp:nvSpPr>
        <dsp:cNvPr id="0" name=""/>
        <dsp:cNvSpPr/>
      </dsp:nvSpPr>
      <dsp:spPr>
        <a:xfrm rot="12892499">
          <a:off x="914443" y="1326950"/>
          <a:ext cx="2757014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08B3C-D9F2-4F8D-8AD7-22BD1ACAE1AC}">
      <dsp:nvSpPr>
        <dsp:cNvPr id="0" name=""/>
        <dsp:cNvSpPr/>
      </dsp:nvSpPr>
      <dsp:spPr>
        <a:xfrm>
          <a:off x="0" y="288020"/>
          <a:ext cx="2324041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Сохранение  и создание рабочих мест на действующих предприятиях</a:t>
          </a:r>
          <a:endParaRPr lang="ru-RU" sz="1600" kern="1200" dirty="0"/>
        </a:p>
      </dsp:txBody>
      <dsp:txXfrm>
        <a:off x="0" y="288020"/>
        <a:ext cx="2324041" cy="1021096"/>
      </dsp:txXfrm>
    </dsp:sp>
    <dsp:sp modelId="{4C762155-FA1A-4283-9925-2C7AD4AB33C4}">
      <dsp:nvSpPr>
        <dsp:cNvPr id="0" name=""/>
        <dsp:cNvSpPr/>
      </dsp:nvSpPr>
      <dsp:spPr>
        <a:xfrm rot="19353201">
          <a:off x="4882856" y="1311349"/>
          <a:ext cx="2541342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F6C39B-2B88-4CF6-BD18-BCC200A33B35}">
      <dsp:nvSpPr>
        <dsp:cNvPr id="0" name=""/>
        <dsp:cNvSpPr/>
      </dsp:nvSpPr>
      <dsp:spPr>
        <a:xfrm>
          <a:off x="6092102" y="288037"/>
          <a:ext cx="2140473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Профессиональное обучение и переобучение работников</a:t>
          </a:r>
          <a:endParaRPr lang="ru-RU" sz="1600" kern="1200" dirty="0"/>
        </a:p>
      </dsp:txBody>
      <dsp:txXfrm>
        <a:off x="6092102" y="288037"/>
        <a:ext cx="2140473" cy="1021096"/>
      </dsp:txXfrm>
    </dsp:sp>
    <dsp:sp modelId="{4F8E2890-F107-495D-A0F6-1E2FA50CE5BF}">
      <dsp:nvSpPr>
        <dsp:cNvPr id="0" name=""/>
        <dsp:cNvSpPr/>
      </dsp:nvSpPr>
      <dsp:spPr>
        <a:xfrm rot="20800312">
          <a:off x="5273272" y="2271632"/>
          <a:ext cx="1914860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6BB097-2080-48D4-B46E-671D992E82E0}">
      <dsp:nvSpPr>
        <dsp:cNvPr id="0" name=""/>
        <dsp:cNvSpPr/>
      </dsp:nvSpPr>
      <dsp:spPr>
        <a:xfrm>
          <a:off x="6092114" y="1800203"/>
          <a:ext cx="2140461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Развитие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самозанятости</a:t>
          </a:r>
          <a:endParaRPr lang="ru-RU" sz="1600" kern="1200" dirty="0"/>
        </a:p>
      </dsp:txBody>
      <dsp:txXfrm>
        <a:off x="6092114" y="1800203"/>
        <a:ext cx="2140461" cy="1021096"/>
      </dsp:txXfrm>
    </dsp:sp>
    <dsp:sp modelId="{BFDEDD09-052A-4C5C-86C2-C74E3C431536}">
      <dsp:nvSpPr>
        <dsp:cNvPr id="0" name=""/>
        <dsp:cNvSpPr/>
      </dsp:nvSpPr>
      <dsp:spPr>
        <a:xfrm rot="795825">
          <a:off x="5276779" y="3191474"/>
          <a:ext cx="1984008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40DD6-9758-4D18-B8BE-DE6EB96D94E2}">
      <dsp:nvSpPr>
        <dsp:cNvPr id="0" name=""/>
        <dsp:cNvSpPr/>
      </dsp:nvSpPr>
      <dsp:spPr>
        <a:xfrm>
          <a:off x="6192672" y="3168358"/>
          <a:ext cx="2083305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Регулирование продолжительности рабочего времени</a:t>
          </a:r>
          <a:endParaRPr lang="ru-RU" sz="1600" kern="1200" dirty="0"/>
        </a:p>
      </dsp:txBody>
      <dsp:txXfrm>
        <a:off x="6192672" y="3168358"/>
        <a:ext cx="2083305" cy="1021096"/>
      </dsp:txXfrm>
    </dsp:sp>
    <dsp:sp modelId="{342DC012-9B57-4F77-A7B6-EAF1B027BC40}">
      <dsp:nvSpPr>
        <dsp:cNvPr id="0" name=""/>
        <dsp:cNvSpPr/>
      </dsp:nvSpPr>
      <dsp:spPr>
        <a:xfrm rot="1996102">
          <a:off x="4983356" y="3986405"/>
          <a:ext cx="2475696" cy="51966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35D02-77C3-4AE9-902A-E5E26F522603}">
      <dsp:nvSpPr>
        <dsp:cNvPr id="0" name=""/>
        <dsp:cNvSpPr/>
      </dsp:nvSpPr>
      <dsp:spPr>
        <a:xfrm>
          <a:off x="6192671" y="4414724"/>
          <a:ext cx="2127020" cy="1021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Регулирование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миграционных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процессов</a:t>
          </a:r>
          <a:endParaRPr lang="ru-RU" sz="1600" kern="1200" dirty="0"/>
        </a:p>
      </dsp:txBody>
      <dsp:txXfrm>
        <a:off x="6192671" y="4414724"/>
        <a:ext cx="2127020" cy="102109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9C1A2E-3E8F-40B3-97CC-B485EAA34160}">
      <dsp:nvSpPr>
        <dsp:cNvPr id="0" name=""/>
        <dsp:cNvSpPr/>
      </dsp:nvSpPr>
      <dsp:spPr>
        <a:xfrm>
          <a:off x="659308" y="248162"/>
          <a:ext cx="2129743" cy="4182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 характеру проявления</a:t>
          </a:r>
          <a:endParaRPr lang="ru-RU" sz="1600" kern="1200" dirty="0"/>
        </a:p>
      </dsp:txBody>
      <dsp:txXfrm>
        <a:off x="659308" y="248162"/>
        <a:ext cx="2129743" cy="418289"/>
      </dsp:txXfrm>
    </dsp:sp>
    <dsp:sp modelId="{7073D952-063C-450E-A790-CF6514CAFBD0}">
      <dsp:nvSpPr>
        <dsp:cNvPr id="0" name=""/>
        <dsp:cNvSpPr/>
      </dsp:nvSpPr>
      <dsp:spPr>
        <a:xfrm rot="21567541">
          <a:off x="2789033" y="442340"/>
          <a:ext cx="870989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870989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1567541">
        <a:off x="3202753" y="431420"/>
        <a:ext cx="43549" cy="43549"/>
      </dsp:txXfrm>
    </dsp:sp>
    <dsp:sp modelId="{FC82A7D7-D0F4-4128-90B7-4A6633CBDA93}">
      <dsp:nvSpPr>
        <dsp:cNvPr id="0" name=""/>
        <dsp:cNvSpPr/>
      </dsp:nvSpPr>
      <dsp:spPr>
        <a:xfrm>
          <a:off x="3660003" y="297531"/>
          <a:ext cx="1483992" cy="303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открытая</a:t>
          </a:r>
          <a:endParaRPr lang="ru-RU" sz="1600" kern="1200" dirty="0"/>
        </a:p>
      </dsp:txBody>
      <dsp:txXfrm>
        <a:off x="3660003" y="297531"/>
        <a:ext cx="1483992" cy="303103"/>
      </dsp:txXfrm>
    </dsp:sp>
    <dsp:sp modelId="{CCC3B702-2B0E-4063-B921-C9FB8B70D8DC}">
      <dsp:nvSpPr>
        <dsp:cNvPr id="0" name=""/>
        <dsp:cNvSpPr/>
      </dsp:nvSpPr>
      <dsp:spPr>
        <a:xfrm rot="20389250">
          <a:off x="5114307" y="271381"/>
          <a:ext cx="967348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967348" y="1085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0389250">
        <a:off x="5573797" y="258052"/>
        <a:ext cx="48367" cy="48367"/>
      </dsp:txXfrm>
    </dsp:sp>
    <dsp:sp modelId="{F45122D5-17B4-4F85-9741-039F07CCA229}">
      <dsp:nvSpPr>
        <dsp:cNvPr id="0" name=""/>
        <dsp:cNvSpPr/>
      </dsp:nvSpPr>
      <dsp:spPr>
        <a:xfrm>
          <a:off x="6051967" y="0"/>
          <a:ext cx="1890659" cy="2307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регистрируемая</a:t>
          </a:r>
          <a:endParaRPr lang="ru-RU" sz="1600" kern="1200" dirty="0"/>
        </a:p>
      </dsp:txBody>
      <dsp:txXfrm>
        <a:off x="6051967" y="0"/>
        <a:ext cx="1890659" cy="230779"/>
      </dsp:txXfrm>
    </dsp:sp>
    <dsp:sp modelId="{9587E34F-FB88-4060-A753-10BC731DD6C3}">
      <dsp:nvSpPr>
        <dsp:cNvPr id="0" name=""/>
        <dsp:cNvSpPr/>
      </dsp:nvSpPr>
      <dsp:spPr>
        <a:xfrm rot="370889">
          <a:off x="5141472" y="484971"/>
          <a:ext cx="868194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868194" y="1085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370889">
        <a:off x="5553864" y="474121"/>
        <a:ext cx="43409" cy="43409"/>
      </dsp:txXfrm>
    </dsp:sp>
    <dsp:sp modelId="{015814FC-0A6E-4613-B7FD-D0BE2FF8B379}">
      <dsp:nvSpPr>
        <dsp:cNvPr id="0" name=""/>
        <dsp:cNvSpPr/>
      </dsp:nvSpPr>
      <dsp:spPr>
        <a:xfrm>
          <a:off x="6007142" y="377933"/>
          <a:ext cx="1805059" cy="3292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неригистрируемая</a:t>
          </a:r>
          <a:endParaRPr lang="ru-RU" sz="1600" kern="1200" dirty="0"/>
        </a:p>
      </dsp:txBody>
      <dsp:txXfrm>
        <a:off x="6007142" y="377933"/>
        <a:ext cx="1805059" cy="329271"/>
      </dsp:txXfrm>
    </dsp:sp>
    <dsp:sp modelId="{5D238FBE-F970-46AA-AF26-5BD406314EC1}">
      <dsp:nvSpPr>
        <dsp:cNvPr id="0" name=""/>
        <dsp:cNvSpPr/>
      </dsp:nvSpPr>
      <dsp:spPr>
        <a:xfrm rot="2527731">
          <a:off x="2639371" y="835077"/>
          <a:ext cx="1158690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158690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527731">
        <a:off x="3189750" y="816964"/>
        <a:ext cx="57934" cy="57934"/>
      </dsp:txXfrm>
    </dsp:sp>
    <dsp:sp modelId="{6DE8C187-8DC4-4C2A-B03E-8DDEA484485D}">
      <dsp:nvSpPr>
        <dsp:cNvPr id="0" name=""/>
        <dsp:cNvSpPr/>
      </dsp:nvSpPr>
      <dsp:spPr>
        <a:xfrm>
          <a:off x="3648381" y="1067519"/>
          <a:ext cx="1491042" cy="334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скрытая</a:t>
          </a:r>
          <a:endParaRPr lang="ru-RU" sz="1600" kern="1200" dirty="0"/>
        </a:p>
      </dsp:txBody>
      <dsp:txXfrm>
        <a:off x="3648381" y="1067519"/>
        <a:ext cx="1491042" cy="334074"/>
      </dsp:txXfrm>
    </dsp:sp>
    <dsp:sp modelId="{D258860C-369C-4AD7-865C-C2E907366C18}">
      <dsp:nvSpPr>
        <dsp:cNvPr id="0" name=""/>
        <dsp:cNvSpPr/>
      </dsp:nvSpPr>
      <dsp:spPr>
        <a:xfrm rot="78222">
          <a:off x="5139296" y="1234964"/>
          <a:ext cx="989979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989979" y="1085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78222">
        <a:off x="5609536" y="1221069"/>
        <a:ext cx="49498" cy="49498"/>
      </dsp:txXfrm>
    </dsp:sp>
    <dsp:sp modelId="{7D64BA20-9036-4BBA-AA3D-7484271D6CC1}">
      <dsp:nvSpPr>
        <dsp:cNvPr id="0" name=""/>
        <dsp:cNvSpPr/>
      </dsp:nvSpPr>
      <dsp:spPr>
        <a:xfrm>
          <a:off x="6129147" y="1066623"/>
          <a:ext cx="1420296" cy="3809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официальная</a:t>
          </a:r>
          <a:endParaRPr lang="ru-RU" sz="1600" kern="1200" dirty="0"/>
        </a:p>
      </dsp:txBody>
      <dsp:txXfrm>
        <a:off x="6129147" y="1066623"/>
        <a:ext cx="1420296" cy="380915"/>
      </dsp:txXfrm>
    </dsp:sp>
    <dsp:sp modelId="{28E45C5F-6407-494D-A00E-1FA878EAAF88}">
      <dsp:nvSpPr>
        <dsp:cNvPr id="0" name=""/>
        <dsp:cNvSpPr/>
      </dsp:nvSpPr>
      <dsp:spPr>
        <a:xfrm rot="1608748">
          <a:off x="5082779" y="1461358"/>
          <a:ext cx="1053740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053740" y="1085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608748">
        <a:off x="5583305" y="1445869"/>
        <a:ext cx="52687" cy="52687"/>
      </dsp:txXfrm>
    </dsp:sp>
    <dsp:sp modelId="{6BA9F185-C6AF-49C2-9C8E-C9439B397D69}">
      <dsp:nvSpPr>
        <dsp:cNvPr id="0" name=""/>
        <dsp:cNvSpPr/>
      </dsp:nvSpPr>
      <dsp:spPr>
        <a:xfrm>
          <a:off x="6079874" y="1541427"/>
          <a:ext cx="1565775" cy="336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неофициальная</a:t>
          </a:r>
          <a:endParaRPr lang="ru-RU" sz="1600" kern="1200" dirty="0"/>
        </a:p>
      </dsp:txBody>
      <dsp:txXfrm>
        <a:off x="6079874" y="1541427"/>
        <a:ext cx="1565775" cy="336883"/>
      </dsp:txXfrm>
    </dsp:sp>
    <dsp:sp modelId="{14EF83B6-E491-4A72-B9BE-0BAF37119E61}">
      <dsp:nvSpPr>
        <dsp:cNvPr id="0" name=""/>
        <dsp:cNvSpPr/>
      </dsp:nvSpPr>
      <dsp:spPr>
        <a:xfrm>
          <a:off x="685215" y="1881466"/>
          <a:ext cx="2039371" cy="3487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 причинам возникновения</a:t>
          </a:r>
          <a:endParaRPr lang="ru-RU" sz="1600" kern="1200" dirty="0"/>
        </a:p>
      </dsp:txBody>
      <dsp:txXfrm>
        <a:off x="685215" y="1881466"/>
        <a:ext cx="2039371" cy="348735"/>
      </dsp:txXfrm>
    </dsp:sp>
    <dsp:sp modelId="{71FF6FE3-ED4F-46F6-820F-E05C501AE435}">
      <dsp:nvSpPr>
        <dsp:cNvPr id="0" name=""/>
        <dsp:cNvSpPr/>
      </dsp:nvSpPr>
      <dsp:spPr>
        <a:xfrm rot="20264521">
          <a:off x="2703214" y="1936334"/>
          <a:ext cx="573664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573664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0264521">
        <a:off x="2703214" y="1932847"/>
        <a:ext cx="573664" cy="28683"/>
      </dsp:txXfrm>
    </dsp:sp>
    <dsp:sp modelId="{00BC21AC-7024-4799-AE7A-6BA4A03E1518}">
      <dsp:nvSpPr>
        <dsp:cNvPr id="0" name=""/>
        <dsp:cNvSpPr/>
      </dsp:nvSpPr>
      <dsp:spPr>
        <a:xfrm>
          <a:off x="3255506" y="1705009"/>
          <a:ext cx="2296018" cy="2670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фрикционная</a:t>
          </a:r>
          <a:endParaRPr lang="ru-RU" sz="1600" kern="1200" dirty="0"/>
        </a:p>
      </dsp:txBody>
      <dsp:txXfrm>
        <a:off x="3255506" y="1705009"/>
        <a:ext cx="2296018" cy="267068"/>
      </dsp:txXfrm>
    </dsp:sp>
    <dsp:sp modelId="{C5E40361-2283-4BA7-9555-1880B13FB0E6}">
      <dsp:nvSpPr>
        <dsp:cNvPr id="0" name=""/>
        <dsp:cNvSpPr/>
      </dsp:nvSpPr>
      <dsp:spPr>
        <a:xfrm rot="529072">
          <a:off x="2721411" y="2086160"/>
          <a:ext cx="537269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537269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529072">
        <a:off x="2721411" y="2083583"/>
        <a:ext cx="537269" cy="26863"/>
      </dsp:txXfrm>
    </dsp:sp>
    <dsp:sp modelId="{CC6BB81A-940B-4170-9DB0-24685FBF028D}">
      <dsp:nvSpPr>
        <dsp:cNvPr id="0" name=""/>
        <dsp:cNvSpPr/>
      </dsp:nvSpPr>
      <dsp:spPr>
        <a:xfrm>
          <a:off x="3255506" y="2006842"/>
          <a:ext cx="2323556" cy="262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структурная</a:t>
          </a:r>
          <a:endParaRPr lang="ru-RU" sz="1600" kern="1200" dirty="0"/>
        </a:p>
      </dsp:txBody>
      <dsp:txXfrm>
        <a:off x="3255506" y="2006842"/>
        <a:ext cx="2323556" cy="262704"/>
      </dsp:txXfrm>
    </dsp:sp>
    <dsp:sp modelId="{6FB37889-9BF1-4521-98CF-A38965818062}">
      <dsp:nvSpPr>
        <dsp:cNvPr id="0" name=""/>
        <dsp:cNvSpPr/>
      </dsp:nvSpPr>
      <dsp:spPr>
        <a:xfrm rot="2321782">
          <a:off x="2652438" y="2250449"/>
          <a:ext cx="657299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657299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321782">
        <a:off x="2652438" y="2244871"/>
        <a:ext cx="657299" cy="32864"/>
      </dsp:txXfrm>
    </dsp:sp>
    <dsp:sp modelId="{95049662-C9D2-4158-8665-E993BDC0B4B7}">
      <dsp:nvSpPr>
        <dsp:cNvPr id="0" name=""/>
        <dsp:cNvSpPr/>
      </dsp:nvSpPr>
      <dsp:spPr>
        <a:xfrm>
          <a:off x="3237589" y="2335421"/>
          <a:ext cx="2323556" cy="262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технологическая</a:t>
          </a:r>
          <a:endParaRPr lang="ru-RU" sz="1600" kern="1200" dirty="0"/>
        </a:p>
      </dsp:txBody>
      <dsp:txXfrm>
        <a:off x="3237589" y="2335421"/>
        <a:ext cx="2323556" cy="262704"/>
      </dsp:txXfrm>
    </dsp:sp>
    <dsp:sp modelId="{361A1C7B-4F97-4BE2-81FE-527DA9ADC36E}">
      <dsp:nvSpPr>
        <dsp:cNvPr id="0" name=""/>
        <dsp:cNvSpPr/>
      </dsp:nvSpPr>
      <dsp:spPr>
        <a:xfrm rot="3236404">
          <a:off x="2539068" y="2409551"/>
          <a:ext cx="901956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901956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3236404">
        <a:off x="2539068" y="2397857"/>
        <a:ext cx="901956" cy="45097"/>
      </dsp:txXfrm>
    </dsp:sp>
    <dsp:sp modelId="{2D6A4F17-7611-4D70-8D54-A3C6564ED743}">
      <dsp:nvSpPr>
        <dsp:cNvPr id="0" name=""/>
        <dsp:cNvSpPr/>
      </dsp:nvSpPr>
      <dsp:spPr>
        <a:xfrm>
          <a:off x="3255506" y="2653625"/>
          <a:ext cx="2323556" cy="262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экономическая</a:t>
          </a:r>
          <a:endParaRPr lang="ru-RU" sz="1600" kern="1200" dirty="0"/>
        </a:p>
      </dsp:txBody>
      <dsp:txXfrm>
        <a:off x="3255506" y="2653625"/>
        <a:ext cx="2323556" cy="262704"/>
      </dsp:txXfrm>
    </dsp:sp>
    <dsp:sp modelId="{800398B1-76B5-46F2-93BF-AB97487C686E}">
      <dsp:nvSpPr>
        <dsp:cNvPr id="0" name=""/>
        <dsp:cNvSpPr/>
      </dsp:nvSpPr>
      <dsp:spPr>
        <a:xfrm>
          <a:off x="606326" y="3574095"/>
          <a:ext cx="1878360" cy="649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 периодичности</a:t>
          </a:r>
          <a:endParaRPr lang="ru-RU" sz="1600" kern="1200" dirty="0"/>
        </a:p>
      </dsp:txBody>
      <dsp:txXfrm>
        <a:off x="606326" y="3574095"/>
        <a:ext cx="1878360" cy="649237"/>
      </dsp:txXfrm>
    </dsp:sp>
    <dsp:sp modelId="{53475926-9F4E-4F7D-B96C-8584FB97AC52}">
      <dsp:nvSpPr>
        <dsp:cNvPr id="0" name=""/>
        <dsp:cNvSpPr/>
      </dsp:nvSpPr>
      <dsp:spPr>
        <a:xfrm rot="19894451">
          <a:off x="2410363" y="3594413"/>
          <a:ext cx="1232914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232914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9894451">
        <a:off x="2995997" y="3574445"/>
        <a:ext cx="61645" cy="61645"/>
      </dsp:txXfrm>
    </dsp:sp>
    <dsp:sp modelId="{B1563903-2E34-464F-B188-C6540C70D371}">
      <dsp:nvSpPr>
        <dsp:cNvPr id="0" name=""/>
        <dsp:cNvSpPr/>
      </dsp:nvSpPr>
      <dsp:spPr>
        <a:xfrm>
          <a:off x="3568954" y="3166450"/>
          <a:ext cx="1558632" cy="2907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текущая</a:t>
          </a:r>
          <a:endParaRPr lang="ru-RU" sz="1600" kern="1200" dirty="0"/>
        </a:p>
      </dsp:txBody>
      <dsp:txXfrm>
        <a:off x="3568954" y="3166450"/>
        <a:ext cx="1558632" cy="290742"/>
      </dsp:txXfrm>
    </dsp:sp>
    <dsp:sp modelId="{BB1BF254-7E2A-4148-B0D1-80348954B955}">
      <dsp:nvSpPr>
        <dsp:cNvPr id="0" name=""/>
        <dsp:cNvSpPr/>
      </dsp:nvSpPr>
      <dsp:spPr>
        <a:xfrm rot="20840177">
          <a:off x="2471169" y="3766045"/>
          <a:ext cx="1111301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111301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0840177">
        <a:off x="2999037" y="3749117"/>
        <a:ext cx="55565" cy="55565"/>
      </dsp:txXfrm>
    </dsp:sp>
    <dsp:sp modelId="{CD497CFE-029D-4F30-88DA-CB1E2DB34DE2}">
      <dsp:nvSpPr>
        <dsp:cNvPr id="0" name=""/>
        <dsp:cNvSpPr/>
      </dsp:nvSpPr>
      <dsp:spPr>
        <a:xfrm>
          <a:off x="3568954" y="3511407"/>
          <a:ext cx="1589449" cy="2873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циклическая</a:t>
          </a:r>
          <a:endParaRPr lang="ru-RU" sz="1600" kern="1200" dirty="0"/>
        </a:p>
      </dsp:txBody>
      <dsp:txXfrm>
        <a:off x="3568954" y="3511407"/>
        <a:ext cx="1589449" cy="287356"/>
      </dsp:txXfrm>
    </dsp:sp>
    <dsp:sp modelId="{9B89883C-B4AE-443D-98E0-0956280EE29A}">
      <dsp:nvSpPr>
        <dsp:cNvPr id="0" name=""/>
        <dsp:cNvSpPr/>
      </dsp:nvSpPr>
      <dsp:spPr>
        <a:xfrm rot="288779">
          <a:off x="2482768" y="3933507"/>
          <a:ext cx="1088103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088103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88779">
        <a:off x="2999617" y="3917160"/>
        <a:ext cx="54405" cy="54405"/>
      </dsp:txXfrm>
    </dsp:sp>
    <dsp:sp modelId="{12938137-FCF3-428F-B65B-F8328D57DD2B}">
      <dsp:nvSpPr>
        <dsp:cNvPr id="0" name=""/>
        <dsp:cNvSpPr/>
      </dsp:nvSpPr>
      <dsp:spPr>
        <a:xfrm>
          <a:off x="3568954" y="3856357"/>
          <a:ext cx="1566375" cy="2673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сезонная</a:t>
          </a:r>
          <a:endParaRPr lang="ru-RU" sz="1600" kern="1200" dirty="0"/>
        </a:p>
      </dsp:txBody>
      <dsp:txXfrm>
        <a:off x="3568954" y="3856357"/>
        <a:ext cx="1566375" cy="267307"/>
      </dsp:txXfrm>
    </dsp:sp>
    <dsp:sp modelId="{B90D64CA-87B9-4085-BB8D-B6F56DABB2F2}">
      <dsp:nvSpPr>
        <dsp:cNvPr id="0" name=""/>
        <dsp:cNvSpPr/>
      </dsp:nvSpPr>
      <dsp:spPr>
        <a:xfrm>
          <a:off x="606326" y="4989250"/>
          <a:ext cx="1878360" cy="5331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 продолжительности</a:t>
          </a:r>
          <a:endParaRPr lang="ru-RU" sz="1600" kern="1200" dirty="0"/>
        </a:p>
      </dsp:txBody>
      <dsp:txXfrm>
        <a:off x="606326" y="4989250"/>
        <a:ext cx="1878360" cy="533197"/>
      </dsp:txXfrm>
    </dsp:sp>
    <dsp:sp modelId="{4795DE94-1CC9-41B4-8840-E813713E2F55}">
      <dsp:nvSpPr>
        <dsp:cNvPr id="0" name=""/>
        <dsp:cNvSpPr/>
      </dsp:nvSpPr>
      <dsp:spPr>
        <a:xfrm rot="19759784">
          <a:off x="2379363" y="4860924"/>
          <a:ext cx="1505874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505874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9759784">
        <a:off x="3094654" y="4834132"/>
        <a:ext cx="75293" cy="75293"/>
      </dsp:txXfrm>
    </dsp:sp>
    <dsp:sp modelId="{DB214916-3728-4586-93D7-EAD80775561B}">
      <dsp:nvSpPr>
        <dsp:cNvPr id="0" name=""/>
        <dsp:cNvSpPr/>
      </dsp:nvSpPr>
      <dsp:spPr>
        <a:xfrm>
          <a:off x="3779915" y="4282235"/>
          <a:ext cx="2753052" cy="410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Краткосрочная (до  4 </a:t>
          </a:r>
          <a:r>
            <a:rPr lang="ru-RU" sz="1600" kern="1200" dirty="0" err="1" smtClean="0"/>
            <a:t>мес</a:t>
          </a:r>
          <a:r>
            <a:rPr lang="ru-RU" sz="1600" kern="1200" dirty="0" smtClean="0"/>
            <a:t>)</a:t>
          </a:r>
          <a:endParaRPr lang="ru-RU" sz="1600" kern="1200" dirty="0"/>
        </a:p>
      </dsp:txBody>
      <dsp:txXfrm>
        <a:off x="3779915" y="4282235"/>
        <a:ext cx="2753052" cy="410946"/>
      </dsp:txXfrm>
    </dsp:sp>
    <dsp:sp modelId="{C63110B0-E8AC-4ECD-B639-FA86626D2BAD}">
      <dsp:nvSpPr>
        <dsp:cNvPr id="0" name=""/>
        <dsp:cNvSpPr/>
      </dsp:nvSpPr>
      <dsp:spPr>
        <a:xfrm rot="21097612">
          <a:off x="2477709" y="5149673"/>
          <a:ext cx="1309183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309183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1097612">
        <a:off x="3099571" y="5127798"/>
        <a:ext cx="65459" cy="65459"/>
      </dsp:txXfrm>
    </dsp:sp>
    <dsp:sp modelId="{F97928AF-846F-4D34-AD98-F61A286FDA86}">
      <dsp:nvSpPr>
        <dsp:cNvPr id="0" name=""/>
        <dsp:cNvSpPr/>
      </dsp:nvSpPr>
      <dsp:spPr>
        <a:xfrm>
          <a:off x="3779915" y="4824537"/>
          <a:ext cx="2885539" cy="4813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Продолжительная (4-8 </a:t>
          </a:r>
          <a:r>
            <a:rPr lang="ru-RU" sz="1600" kern="1200" dirty="0" err="1" smtClean="0"/>
            <a:t>мес</a:t>
          </a:r>
          <a:r>
            <a:rPr lang="ru-RU" sz="1600" kern="1200" dirty="0" smtClean="0"/>
            <a:t>)</a:t>
          </a:r>
          <a:endParaRPr lang="ru-RU" sz="1600" kern="1200" dirty="0"/>
        </a:p>
      </dsp:txBody>
      <dsp:txXfrm>
        <a:off x="3779915" y="4824537"/>
        <a:ext cx="2885539" cy="481338"/>
      </dsp:txXfrm>
    </dsp:sp>
    <dsp:sp modelId="{EBC5453F-9612-40C7-8075-D71602F500A7}">
      <dsp:nvSpPr>
        <dsp:cNvPr id="0" name=""/>
        <dsp:cNvSpPr/>
      </dsp:nvSpPr>
      <dsp:spPr>
        <a:xfrm rot="908718">
          <a:off x="2462679" y="5410538"/>
          <a:ext cx="1267235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267235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908718">
        <a:off x="3064615" y="5389712"/>
        <a:ext cx="63361" cy="63361"/>
      </dsp:txXfrm>
    </dsp:sp>
    <dsp:sp modelId="{A0F8DAE1-72FE-439C-823A-575E40834ECA}">
      <dsp:nvSpPr>
        <dsp:cNvPr id="0" name=""/>
        <dsp:cNvSpPr/>
      </dsp:nvSpPr>
      <dsp:spPr>
        <a:xfrm>
          <a:off x="3707906" y="5400597"/>
          <a:ext cx="2990212" cy="3726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Длительная (8-18 </a:t>
          </a:r>
          <a:r>
            <a:rPr lang="ru-RU" sz="1600" kern="1200" dirty="0" err="1" smtClean="0"/>
            <a:t>мес</a:t>
          </a:r>
          <a:r>
            <a:rPr lang="ru-RU" sz="1600" kern="1200" dirty="0" smtClean="0"/>
            <a:t>)</a:t>
          </a:r>
          <a:endParaRPr lang="ru-RU" sz="1600" kern="1200" dirty="0"/>
        </a:p>
      </dsp:txBody>
      <dsp:txXfrm>
        <a:off x="3707906" y="5400597"/>
        <a:ext cx="2990212" cy="372679"/>
      </dsp:txXfrm>
    </dsp:sp>
    <dsp:sp modelId="{30E7A43C-FA15-4CE7-8170-A1078AC2C3C8}">
      <dsp:nvSpPr>
        <dsp:cNvPr id="0" name=""/>
        <dsp:cNvSpPr/>
      </dsp:nvSpPr>
      <dsp:spPr>
        <a:xfrm rot="1998577">
          <a:off x="2364456" y="5646894"/>
          <a:ext cx="1463680" cy="21709"/>
        </a:xfrm>
        <a:custGeom>
          <a:avLst/>
          <a:gdLst/>
          <a:ahLst/>
          <a:cxnLst/>
          <a:rect l="0" t="0" r="0" b="0"/>
          <a:pathLst>
            <a:path>
              <a:moveTo>
                <a:pt x="0" y="10854"/>
              </a:moveTo>
              <a:lnTo>
                <a:pt x="1463680" y="108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98577">
        <a:off x="3059704" y="5621157"/>
        <a:ext cx="73184" cy="73184"/>
      </dsp:txXfrm>
    </dsp:sp>
    <dsp:sp modelId="{AB5CA5A5-1661-4EBF-AF6D-C84C7A32179A}">
      <dsp:nvSpPr>
        <dsp:cNvPr id="0" name=""/>
        <dsp:cNvSpPr/>
      </dsp:nvSpPr>
      <dsp:spPr>
        <a:xfrm>
          <a:off x="3707906" y="5904656"/>
          <a:ext cx="2986025" cy="3099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Застойная (свыше 18 </a:t>
          </a:r>
          <a:r>
            <a:rPr lang="ru-RU" sz="1800" kern="1200" dirty="0" err="1" smtClean="0"/>
            <a:t>мес</a:t>
          </a:r>
          <a:r>
            <a:rPr lang="ru-RU" sz="1800" kern="1200" dirty="0" smtClean="0"/>
            <a:t>)</a:t>
          </a:r>
          <a:endParaRPr lang="ru-RU" sz="1800" kern="1200" dirty="0"/>
        </a:p>
      </dsp:txBody>
      <dsp:txXfrm>
        <a:off x="3707906" y="5904656"/>
        <a:ext cx="2986025" cy="309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066ABD-B072-4449-B3F0-F5E6F53344E6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D764A1-639E-40C2-87B0-4BB295CA0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200799" cy="4305865"/>
          </a:xfrm>
        </p:spPr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ru-RU" sz="3200" dirty="0" smtClean="0"/>
              <a:t>Сущность занятости: понятие, виды.</a:t>
            </a:r>
          </a:p>
          <a:p>
            <a:pPr marL="457200" indent="-457200">
              <a:buAutoNum type="arabicPeriod"/>
            </a:pPr>
            <a:r>
              <a:rPr lang="ru-RU" sz="3200" dirty="0" smtClean="0"/>
              <a:t>Основные принципы занятости и направления государственной политики занятости.</a:t>
            </a:r>
          </a:p>
          <a:p>
            <a:pPr marL="457200" indent="-457200">
              <a:buAutoNum type="arabicPeriod"/>
            </a:pPr>
            <a:r>
              <a:rPr lang="ru-RU" sz="3200" dirty="0" smtClean="0"/>
              <a:t>Экономическая функция занятости.</a:t>
            </a:r>
          </a:p>
          <a:p>
            <a:pPr marL="457200" indent="-457200">
              <a:buAutoNum type="arabicPeriod"/>
            </a:pPr>
            <a:r>
              <a:rPr lang="ru-RU" sz="3200" dirty="0" smtClean="0"/>
              <a:t>Безработица: суть, классификация, измерение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9289032" cy="1080120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Занятость и  безработица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455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3790381"/>
              </p:ext>
            </p:extLst>
          </p:nvPr>
        </p:nvGraphicFramePr>
        <p:xfrm>
          <a:off x="107504" y="-2"/>
          <a:ext cx="9073008" cy="6860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168352"/>
                <a:gridCol w="144016"/>
                <a:gridCol w="3744416"/>
              </a:tblGrid>
              <a:tr h="54868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</a:t>
                      </a:r>
                      <a:r>
                        <a:rPr lang="ru-RU" baseline="0" dirty="0" smtClean="0"/>
                        <a:t> занятости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национальном уровне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уровне предприятия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Глобальная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Занятость</a:t>
                      </a:r>
                      <a:r>
                        <a:rPr lang="ru-RU" baseline="0" dirty="0" smtClean="0"/>
                        <a:t> всеми видами ОПД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270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Полная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Обеспечение работой всех нуждающихся и желающих работать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-работа</a:t>
                      </a:r>
                      <a:r>
                        <a:rPr lang="ru-RU" baseline="0" dirty="0" smtClean="0"/>
                        <a:t> у 1 работодателя</a:t>
                      </a:r>
                    </a:p>
                    <a:p>
                      <a:r>
                        <a:rPr lang="ru-RU" baseline="0" dirty="0" smtClean="0"/>
                        <a:t>-</a:t>
                      </a:r>
                      <a:r>
                        <a:rPr lang="ru-RU" baseline="0" dirty="0" err="1" smtClean="0"/>
                        <a:t>исп</a:t>
                      </a:r>
                      <a:r>
                        <a:rPr lang="ru-RU" baseline="0" dirty="0" smtClean="0"/>
                        <a:t>-е ср-в работодателя</a:t>
                      </a:r>
                    </a:p>
                    <a:p>
                      <a:r>
                        <a:rPr lang="ru-RU" baseline="0" dirty="0" smtClean="0"/>
                        <a:t>-</a:t>
                      </a:r>
                      <a:r>
                        <a:rPr lang="ru-RU" baseline="0" dirty="0" err="1" smtClean="0"/>
                        <a:t>станд.рабочая</a:t>
                      </a:r>
                      <a:r>
                        <a:rPr lang="ru-RU" baseline="0" dirty="0" smtClean="0"/>
                        <a:t> нагрузка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27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Продуктивная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-высокий уровень производительности труда и </a:t>
                      </a:r>
                      <a:r>
                        <a:rPr lang="ru-RU" dirty="0" err="1" smtClean="0"/>
                        <a:t>эфф-ти</a:t>
                      </a:r>
                      <a:r>
                        <a:rPr lang="ru-RU" dirty="0" smtClean="0"/>
                        <a:t> пр-ва</a:t>
                      </a:r>
                    </a:p>
                    <a:p>
                      <a:r>
                        <a:rPr lang="ru-RU" dirty="0" smtClean="0"/>
                        <a:t>-достойный</a:t>
                      </a:r>
                      <a:r>
                        <a:rPr lang="ru-RU" baseline="0" dirty="0" smtClean="0"/>
                        <a:t> доход и з/плата</a:t>
                      </a:r>
                    </a:p>
                    <a:p>
                      <a:r>
                        <a:rPr lang="ru-RU" baseline="0" dirty="0" smtClean="0"/>
                        <a:t>- здоровье, личностный рост работников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Неполная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Занятость ОПД лишь</a:t>
                      </a:r>
                      <a:r>
                        <a:rPr lang="ru-RU" baseline="0" dirty="0" smtClean="0"/>
                        <a:t> некоторой части ЭАН или в течение ограниченного периода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-продолжительность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раб.времени</a:t>
                      </a:r>
                      <a:r>
                        <a:rPr lang="ru-RU" baseline="0" dirty="0" smtClean="0"/>
                        <a:t> меньше стандартного</a:t>
                      </a:r>
                    </a:p>
                    <a:p>
                      <a:r>
                        <a:rPr lang="ru-RU" baseline="0" dirty="0" smtClean="0"/>
                        <a:t>-вынужденный характер</a:t>
                      </a:r>
                    </a:p>
                    <a:p>
                      <a:r>
                        <a:rPr lang="ru-RU" baseline="0" dirty="0" smtClean="0"/>
                        <a:t>-поиск другой работы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Частичная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Добровольная работа на условиях неполного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раб.времени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801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Периодическая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Чередование </a:t>
                      </a:r>
                      <a:r>
                        <a:rPr lang="ru-RU" dirty="0" err="1" smtClean="0"/>
                        <a:t>труд.деятельности</a:t>
                      </a:r>
                      <a:r>
                        <a:rPr lang="ru-RU" dirty="0" smtClean="0"/>
                        <a:t> с </a:t>
                      </a:r>
                      <a:r>
                        <a:rPr lang="ru-RU" dirty="0" err="1" smtClean="0"/>
                        <a:t>длит.периодами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незанятости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Сезонная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Вовлечение работников в ОПД в</a:t>
                      </a:r>
                      <a:r>
                        <a:rPr lang="ru-RU" baseline="0" dirty="0" smtClean="0"/>
                        <a:t> определенные сезоны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Гибкая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Исп</a:t>
                      </a:r>
                      <a:r>
                        <a:rPr lang="ru-RU" dirty="0" smtClean="0"/>
                        <a:t>-е </a:t>
                      </a:r>
                      <a:r>
                        <a:rPr lang="ru-RU" dirty="0" err="1" smtClean="0"/>
                        <a:t>станд</a:t>
                      </a:r>
                      <a:r>
                        <a:rPr lang="ru-RU" dirty="0" smtClean="0"/>
                        <a:t>. и </a:t>
                      </a:r>
                      <a:r>
                        <a:rPr lang="ru-RU" dirty="0" err="1" smtClean="0"/>
                        <a:t>нестанд</a:t>
                      </a:r>
                      <a:r>
                        <a:rPr lang="ru-RU" dirty="0" smtClean="0"/>
                        <a:t>. форм занятости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работа на дому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гибкий график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err="1" smtClean="0"/>
                        <a:t>суммир</a:t>
                      </a:r>
                      <a:r>
                        <a:rPr lang="ru-RU" dirty="0" smtClean="0"/>
                        <a:t>. учет </a:t>
                      </a:r>
                      <a:r>
                        <a:rPr lang="ru-RU" dirty="0" err="1" smtClean="0"/>
                        <a:t>рабоч</a:t>
                      </a:r>
                      <a:r>
                        <a:rPr lang="ru-RU" dirty="0" smtClean="0"/>
                        <a:t>. времени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307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13083650"/>
              </p:ext>
            </p:extLst>
          </p:nvPr>
        </p:nvGraphicFramePr>
        <p:xfrm>
          <a:off x="179513" y="1196752"/>
          <a:ext cx="8653566" cy="4094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644"/>
                <a:gridCol w="3426415"/>
                <a:gridCol w="3141507"/>
              </a:tblGrid>
              <a:tr h="52856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</a:t>
                      </a:r>
                      <a:r>
                        <a:rPr lang="ru-RU" baseline="0" dirty="0" smtClean="0"/>
                        <a:t> занятости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национальном уровне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уровне предприятия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Официальная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Занятость, юридически оформленная и учитываемая</a:t>
                      </a:r>
                      <a:r>
                        <a:rPr lang="ru-RU" baseline="0" dirty="0" smtClean="0"/>
                        <a:t> государственной статистикой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Неофициальная (скрытая)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Трудовая деятельность части ЭАН,</a:t>
                      </a:r>
                      <a:r>
                        <a:rPr lang="ru-RU" baseline="0" dirty="0" smtClean="0"/>
                        <a:t> юридически не оформленная и не учитываемая государственной статистикой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563"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Формальная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Юридически оформленная, но реально не осуществляемая трудовая</a:t>
                      </a:r>
                      <a:r>
                        <a:rPr lang="ru-RU" baseline="0" dirty="0" smtClean="0"/>
                        <a:t> деятельность или осуществляемая неэффективно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4887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327902273"/>
              </p:ext>
            </p:extLst>
          </p:nvPr>
        </p:nvGraphicFramePr>
        <p:xfrm>
          <a:off x="395536" y="22385"/>
          <a:ext cx="8232576" cy="6208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445224"/>
            <a:ext cx="90364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Меры активной политики занятости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791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Измерение экономической эффективности занятости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628800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1. Уровень занятости населения проф. </a:t>
            </a:r>
            <a:r>
              <a:rPr lang="ru-RU" sz="2400" dirty="0"/>
              <a:t>т</a:t>
            </a:r>
            <a:r>
              <a:rPr lang="ru-RU" sz="2400" dirty="0" smtClean="0"/>
              <a:t>рудом: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</a:t>
            </a:r>
            <a:r>
              <a:rPr lang="ru-RU" sz="2400" dirty="0" err="1" smtClean="0"/>
              <a:t>Уз.н</a:t>
            </a:r>
            <a:r>
              <a:rPr lang="ru-RU" sz="2400" dirty="0" smtClean="0"/>
              <a:t>. = </a:t>
            </a:r>
            <a:r>
              <a:rPr lang="ru-RU" sz="2400" smtClean="0"/>
              <a:t>Чз</a:t>
            </a:r>
            <a:r>
              <a:rPr lang="ru-RU" sz="2400" dirty="0" smtClean="0"/>
              <a:t> / </a:t>
            </a:r>
            <a:r>
              <a:rPr lang="ru-RU" sz="2400" dirty="0" err="1" smtClean="0"/>
              <a:t>Чн</a:t>
            </a:r>
            <a:r>
              <a:rPr lang="ru-RU" sz="2400" dirty="0" smtClean="0"/>
              <a:t> * 100%</a:t>
            </a:r>
          </a:p>
          <a:p>
            <a:endParaRPr lang="ru-RU" sz="2400" dirty="0"/>
          </a:p>
          <a:p>
            <a:r>
              <a:rPr lang="ru-RU" sz="2400" dirty="0" smtClean="0"/>
              <a:t>2. Уровень занятости </a:t>
            </a:r>
            <a:r>
              <a:rPr lang="ru-RU" sz="2400" dirty="0" err="1" smtClean="0"/>
              <a:t>трудоспосп</a:t>
            </a:r>
            <a:r>
              <a:rPr lang="ru-RU" sz="2400" dirty="0" smtClean="0"/>
              <a:t>. </a:t>
            </a:r>
            <a:r>
              <a:rPr lang="ru-RU" sz="2400" dirty="0"/>
              <a:t>н</a:t>
            </a:r>
            <a:r>
              <a:rPr lang="ru-RU" sz="2400" dirty="0" smtClean="0"/>
              <a:t>аселения в общественном хозяйстве:   </a:t>
            </a:r>
          </a:p>
          <a:p>
            <a:endParaRPr lang="ru-RU" sz="2400" dirty="0" smtClean="0"/>
          </a:p>
          <a:p>
            <a:r>
              <a:rPr lang="ru-RU" sz="2400" dirty="0" smtClean="0"/>
              <a:t>    </a:t>
            </a:r>
            <a:r>
              <a:rPr lang="ru-RU" sz="2400" dirty="0" err="1" smtClean="0"/>
              <a:t>Уз.эан</a:t>
            </a:r>
            <a:r>
              <a:rPr lang="ru-RU" sz="2400" dirty="0" smtClean="0"/>
              <a:t> = </a:t>
            </a:r>
            <a:r>
              <a:rPr lang="ru-RU" sz="2400" dirty="0" err="1" smtClean="0"/>
              <a:t>Чз</a:t>
            </a:r>
            <a:r>
              <a:rPr lang="ru-RU" sz="2400" dirty="0" smtClean="0"/>
              <a:t> / (</a:t>
            </a:r>
            <a:r>
              <a:rPr lang="ru-RU" sz="2400" dirty="0" err="1" smtClean="0"/>
              <a:t>Чз</a:t>
            </a:r>
            <a:r>
              <a:rPr lang="ru-RU" sz="2400" dirty="0" smtClean="0"/>
              <a:t> + </a:t>
            </a:r>
            <a:r>
              <a:rPr lang="ru-RU" sz="2400" dirty="0" err="1" smtClean="0"/>
              <a:t>Чб</a:t>
            </a:r>
            <a:r>
              <a:rPr lang="ru-RU" sz="2400" dirty="0" smtClean="0"/>
              <a:t>) * 100%</a:t>
            </a:r>
          </a:p>
          <a:p>
            <a:endParaRPr lang="ru-RU" sz="2400" dirty="0"/>
          </a:p>
          <a:p>
            <a:r>
              <a:rPr lang="ru-RU" sz="2400" dirty="0" smtClean="0"/>
              <a:t>3. </a:t>
            </a:r>
            <a:r>
              <a:rPr lang="ru-RU" sz="2400" dirty="0" err="1" smtClean="0"/>
              <a:t>Коэф</a:t>
            </a:r>
            <a:r>
              <a:rPr lang="ru-RU" sz="2400" dirty="0" smtClean="0"/>
              <a:t>-т нагрузки на 1 занятого:</a:t>
            </a:r>
          </a:p>
          <a:p>
            <a:endParaRPr lang="ru-RU" sz="2400" dirty="0" smtClean="0"/>
          </a:p>
          <a:p>
            <a:r>
              <a:rPr lang="ru-RU" sz="2400" dirty="0"/>
              <a:t> </a:t>
            </a:r>
            <a:r>
              <a:rPr lang="ru-RU" sz="2400" dirty="0" smtClean="0"/>
              <a:t>   </a:t>
            </a:r>
            <a:r>
              <a:rPr lang="ru-RU" sz="2400" dirty="0" err="1" smtClean="0"/>
              <a:t>Кн.з</a:t>
            </a:r>
            <a:r>
              <a:rPr lang="ru-RU" sz="2400" dirty="0" smtClean="0"/>
              <a:t>. = (</a:t>
            </a:r>
            <a:r>
              <a:rPr lang="ru-RU" sz="2400" dirty="0" err="1" smtClean="0"/>
              <a:t>Чн</a:t>
            </a:r>
            <a:r>
              <a:rPr lang="ru-RU" sz="2400" dirty="0" smtClean="0"/>
              <a:t> – </a:t>
            </a:r>
            <a:r>
              <a:rPr lang="ru-RU" sz="2400" dirty="0" err="1" smtClean="0"/>
              <a:t>Чз</a:t>
            </a:r>
            <a:r>
              <a:rPr lang="ru-RU" sz="2400" dirty="0" smtClean="0"/>
              <a:t>) / </a:t>
            </a:r>
            <a:r>
              <a:rPr lang="ru-RU" sz="2400" dirty="0" err="1" smtClean="0"/>
              <a:t>Чз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930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512511" cy="1143000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/>
              <a:t>Семинар </a:t>
            </a:r>
            <a:br>
              <a:rPr lang="ru-RU" sz="3600" dirty="0" smtClean="0"/>
            </a:br>
            <a:r>
              <a:rPr lang="ru-RU" sz="3600" dirty="0" smtClean="0"/>
              <a:t>Доходы, расходы и уровень жизни населения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2564904"/>
            <a:ext cx="80648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Доходы: понятие, классификация.</a:t>
            </a:r>
          </a:p>
          <a:p>
            <a:r>
              <a:rPr lang="ru-RU" sz="2800" dirty="0" smtClean="0"/>
              <a:t>2. Механизм распределения доходов.</a:t>
            </a:r>
          </a:p>
          <a:p>
            <a:r>
              <a:rPr lang="ru-RU" sz="2800" dirty="0" smtClean="0"/>
              <a:t>3. Неравенство доходов, его причины, методы измерения.</a:t>
            </a:r>
          </a:p>
          <a:p>
            <a:r>
              <a:rPr lang="ru-RU" sz="2800" dirty="0" smtClean="0"/>
              <a:t>4. Уровень жизни: понятие, показатели.</a:t>
            </a:r>
          </a:p>
          <a:p>
            <a:r>
              <a:rPr lang="ru-RU" sz="2800" dirty="0" smtClean="0"/>
              <a:t>5. Бедность: понятие, измерение.</a:t>
            </a:r>
          </a:p>
          <a:p>
            <a:r>
              <a:rPr lang="ru-RU" sz="2800" dirty="0" smtClean="0"/>
              <a:t>6. Регулирование доходов и заработной платы. 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22092"/>
            <a:ext cx="8964488" cy="42675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Классификация безработицы</a:t>
            </a:r>
            <a:endParaRPr lang="ru-RU" sz="24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631566476"/>
              </p:ext>
            </p:extLst>
          </p:nvPr>
        </p:nvGraphicFramePr>
        <p:xfrm>
          <a:off x="0" y="476672"/>
          <a:ext cx="9144000" cy="6381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3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48872" cy="7920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Измерение безработицы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196752"/>
            <a:ext cx="87129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err="1" smtClean="0"/>
              <a:t>Уб</a:t>
            </a:r>
            <a:r>
              <a:rPr lang="ru-RU" sz="2400" dirty="0" smtClean="0"/>
              <a:t> = </a:t>
            </a:r>
            <a:r>
              <a:rPr lang="ru-RU" sz="2400" dirty="0" err="1" smtClean="0"/>
              <a:t>Чб</a:t>
            </a:r>
            <a:r>
              <a:rPr lang="ru-RU" sz="2400" dirty="0" smtClean="0"/>
              <a:t> / </a:t>
            </a:r>
            <a:r>
              <a:rPr lang="ru-RU" sz="2400" dirty="0" err="1" smtClean="0"/>
              <a:t>Чэан</a:t>
            </a:r>
            <a:r>
              <a:rPr lang="ru-RU" sz="2400" dirty="0" smtClean="0"/>
              <a:t> * 100%</a:t>
            </a:r>
          </a:p>
          <a:p>
            <a:pPr marL="457200" indent="-457200"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 err="1" smtClean="0"/>
              <a:t>Уб.з</a:t>
            </a:r>
            <a:r>
              <a:rPr lang="ru-RU" sz="2400" dirty="0" smtClean="0"/>
              <a:t>. = </a:t>
            </a:r>
            <a:r>
              <a:rPr lang="ru-RU" sz="2400" dirty="0" err="1" smtClean="0"/>
              <a:t>Чб.з</a:t>
            </a:r>
            <a:r>
              <a:rPr lang="ru-RU" sz="2400" dirty="0" smtClean="0"/>
              <a:t>. / </a:t>
            </a:r>
            <a:r>
              <a:rPr lang="ru-RU" sz="2400" dirty="0" err="1" smtClean="0"/>
              <a:t>Чэан</a:t>
            </a:r>
            <a:r>
              <a:rPr lang="ru-RU" sz="2400" dirty="0" smtClean="0"/>
              <a:t> * 100 % = </a:t>
            </a:r>
            <a:r>
              <a:rPr lang="ru-RU" sz="2400" dirty="0" err="1" smtClean="0"/>
              <a:t>Чб.з</a:t>
            </a:r>
            <a:r>
              <a:rPr lang="ru-RU" sz="2400" dirty="0" smtClean="0"/>
              <a:t>. / (</a:t>
            </a:r>
            <a:r>
              <a:rPr lang="ru-RU" sz="2400" dirty="0" err="1" smtClean="0"/>
              <a:t>Чз</a:t>
            </a:r>
            <a:r>
              <a:rPr lang="ru-RU" sz="2400" dirty="0" smtClean="0"/>
              <a:t> + </a:t>
            </a:r>
            <a:r>
              <a:rPr lang="ru-RU" sz="2400" dirty="0" err="1" smtClean="0"/>
              <a:t>Чб.з</a:t>
            </a:r>
            <a:r>
              <a:rPr lang="ru-RU" sz="2400" dirty="0" smtClean="0"/>
              <a:t>.) * 100%</a:t>
            </a:r>
          </a:p>
          <a:p>
            <a:pPr marL="457200" indent="-457200"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 err="1" smtClean="0"/>
              <a:t>Уб.о</a:t>
            </a:r>
            <a:r>
              <a:rPr lang="ru-RU" sz="2400" dirty="0" smtClean="0"/>
              <a:t>. = </a:t>
            </a:r>
            <a:r>
              <a:rPr lang="ru-RU" sz="2400" dirty="0" err="1" smtClean="0"/>
              <a:t>Чб.о</a:t>
            </a:r>
            <a:r>
              <a:rPr lang="ru-RU" sz="2400" dirty="0" smtClean="0"/>
              <a:t> / </a:t>
            </a:r>
            <a:r>
              <a:rPr lang="ru-RU" sz="2400" dirty="0" err="1" smtClean="0"/>
              <a:t>Чэан</a:t>
            </a:r>
            <a:r>
              <a:rPr lang="ru-RU" sz="2400" dirty="0" smtClean="0"/>
              <a:t>  * 100% = </a:t>
            </a:r>
            <a:r>
              <a:rPr lang="ru-RU" sz="2400" dirty="0" err="1" smtClean="0"/>
              <a:t>Чб.о</a:t>
            </a:r>
            <a:r>
              <a:rPr lang="ru-RU" sz="2400" dirty="0" smtClean="0"/>
              <a:t>. / (</a:t>
            </a:r>
            <a:r>
              <a:rPr lang="ru-RU" sz="2400" dirty="0" err="1" smtClean="0"/>
              <a:t>Чз</a:t>
            </a:r>
            <a:r>
              <a:rPr lang="ru-RU" sz="2400" dirty="0" smtClean="0"/>
              <a:t> + </a:t>
            </a:r>
            <a:r>
              <a:rPr lang="ru-RU" sz="2400" dirty="0" err="1" smtClean="0"/>
              <a:t>Чб.о</a:t>
            </a:r>
            <a:r>
              <a:rPr lang="ru-RU" sz="2400" dirty="0" smtClean="0"/>
              <a:t>.) * 100%</a:t>
            </a:r>
          </a:p>
          <a:p>
            <a:pPr marL="457200" indent="-457200"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 err="1" smtClean="0"/>
              <a:t>Чб.п</a:t>
            </a:r>
            <a:r>
              <a:rPr lang="ru-RU" sz="2400" dirty="0" smtClean="0"/>
              <a:t>. = </a:t>
            </a:r>
            <a:r>
              <a:rPr lang="ru-RU" sz="2400" dirty="0" err="1" smtClean="0"/>
              <a:t>Чу.н</a:t>
            </a:r>
            <a:r>
              <a:rPr lang="ru-RU" sz="2400" dirty="0" smtClean="0"/>
              <a:t>. / </a:t>
            </a:r>
            <a:r>
              <a:rPr lang="ru-RU" sz="2400" dirty="0" err="1" smtClean="0"/>
              <a:t>Чэан</a:t>
            </a:r>
            <a:r>
              <a:rPr lang="ru-RU" sz="2400" dirty="0" smtClean="0"/>
              <a:t> *100%</a:t>
            </a:r>
          </a:p>
          <a:p>
            <a:pPr marL="457200" indent="-457200">
              <a:buAutoNum type="arabicPeriod"/>
            </a:pPr>
            <a:endParaRPr lang="ru-RU" sz="2400" dirty="0"/>
          </a:p>
          <a:p>
            <a:r>
              <a:rPr lang="ru-RU" sz="2400" b="1" dirty="0" smtClean="0"/>
              <a:t>     </a:t>
            </a:r>
            <a:r>
              <a:rPr lang="ru-RU" sz="2400" b="1" dirty="0" err="1" smtClean="0"/>
              <a:t>Чу.н</a:t>
            </a:r>
            <a:r>
              <a:rPr lang="ru-RU" sz="2400" b="1" dirty="0" smtClean="0"/>
              <a:t>.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</a:t>
            </a:r>
            <a:r>
              <a:rPr lang="ru-RU" sz="2800" dirty="0">
                <a:latin typeface="Symbol" panose="05050102010706020507" pitchFamily="18" charset="2"/>
              </a:rPr>
              <a:t>е</a:t>
            </a:r>
            <a:r>
              <a:rPr lang="en-US" sz="2800" dirty="0">
                <a:latin typeface="Symbol" panose="05050102010706020507" pitchFamily="18" charset="2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>
                <a:solidFill>
                  <a:prstClr val="black"/>
                </a:solidFill>
                <a:latin typeface="Symbol" panose="05050102010706020507" pitchFamily="18" charset="2"/>
              </a:rPr>
              <a:t>е</a:t>
            </a:r>
            <a:r>
              <a:rPr lang="en-US" sz="2800" dirty="0">
                <a:solidFill>
                  <a:prstClr val="black"/>
                </a:solidFill>
                <a:latin typeface="Symbol" panose="05050102010706020507" pitchFamily="18" charset="2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Фф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5. </a:t>
            </a:r>
            <a:r>
              <a:rPr lang="ru-RU" sz="2400" dirty="0" err="1" smtClean="0"/>
              <a:t>Кн</a:t>
            </a:r>
            <a:r>
              <a:rPr lang="ru-RU" sz="2400" dirty="0" smtClean="0"/>
              <a:t> = </a:t>
            </a:r>
            <a:r>
              <a:rPr lang="ru-RU" sz="2400" dirty="0" err="1" smtClean="0"/>
              <a:t>Чб.з</a:t>
            </a:r>
            <a:r>
              <a:rPr lang="ru-RU" sz="2400" dirty="0" smtClean="0"/>
              <a:t>. / </a:t>
            </a:r>
            <a:r>
              <a:rPr lang="ru-RU" sz="2800" dirty="0" smtClean="0">
                <a:solidFill>
                  <a:prstClr val="black"/>
                </a:solidFill>
                <a:latin typeface="Symbol" panose="05050102010706020507" pitchFamily="18" charset="2"/>
              </a:rPr>
              <a:t>е</a:t>
            </a:r>
            <a:r>
              <a:rPr lang="en-US" sz="2800" dirty="0" smtClean="0">
                <a:solidFill>
                  <a:prstClr val="black"/>
                </a:solidFill>
                <a:latin typeface="Symbol" panose="05050102010706020507" pitchFamily="18" charset="2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Чв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36350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</TotalTime>
  <Words>498</Words>
  <Application>Microsoft Office PowerPoint</Application>
  <PresentationFormat>Экран (4:3)</PresentationFormat>
  <Paragraphs>109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Занятость и  безработица</vt:lpstr>
      <vt:lpstr>Слайд 2</vt:lpstr>
      <vt:lpstr>Слайд 3</vt:lpstr>
      <vt:lpstr>Меры активной политики занятости</vt:lpstr>
      <vt:lpstr>Измерение экономической эффективности занятости</vt:lpstr>
      <vt:lpstr>Семинар  Доходы, расходы и уровень жизни населения</vt:lpstr>
      <vt:lpstr>Классификация безработицы</vt:lpstr>
      <vt:lpstr>Измерение безработицы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Занятость и  безработица</dc:title>
  <dc:creator>xXx</dc:creator>
  <cp:lastModifiedBy>Преподаватель</cp:lastModifiedBy>
  <cp:revision>26</cp:revision>
  <dcterms:created xsi:type="dcterms:W3CDTF">2014-10-12T13:04:11Z</dcterms:created>
  <dcterms:modified xsi:type="dcterms:W3CDTF">2014-10-21T02:56:59Z</dcterms:modified>
</cp:coreProperties>
</file>