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drawing1.xml" ContentType="application/vnd.ms-office.drawingml.diagramDrawing+xml"/>
  <Override PartName="/ppt/diagrams/quickStyle2.xml" ContentType="application/vnd.openxmlformats-officedocument.drawingml.diagramStyle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4.xml" ContentType="application/vnd.openxmlformats-officedocument.drawingml.diagramLayout+xml"/>
  <Override PartName="/ppt/diagrams/layout5.xml" ContentType="application/vnd.openxmlformats-officedocument.drawingml.diagram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rawing5.xml" ContentType="application/vnd.ms-office.drawingml.diagramDrawing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diagrams/quickStyle5.xml" ContentType="application/vnd.openxmlformats-officedocument.drawingml.diagram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64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87" autoAdjust="0"/>
    <p:restoredTop sz="94660"/>
  </p:normalViewPr>
  <p:slideViewPr>
    <p:cSldViewPr>
      <p:cViewPr varScale="1">
        <p:scale>
          <a:sx n="103" d="100"/>
          <a:sy n="103" d="100"/>
        </p:scale>
        <p:origin x="-414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9FED77E-9751-46B7-8F23-A4B427E535C5}" type="doc">
      <dgm:prSet loTypeId="urn:microsoft.com/office/officeart/2005/8/layout/vProcess5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29FFEA9-7601-4A4C-8A8F-DA1C7A780964}">
      <dgm:prSet/>
      <dgm:spPr/>
      <dgm:t>
        <a:bodyPr/>
        <a:lstStyle/>
        <a:p>
          <a:pPr rtl="0"/>
          <a:r>
            <a:rPr lang="ru-RU" dirty="0" smtClean="0"/>
            <a:t>Субъекты рынка</a:t>
          </a:r>
          <a:endParaRPr lang="ru-RU" dirty="0"/>
        </a:p>
      </dgm:t>
    </dgm:pt>
    <dgm:pt modelId="{F86E7D0D-D44D-4778-A8BB-1A0A9708A996}" type="parTrans" cxnId="{F0C13A02-1B40-481B-BA70-7FC987F3D40E}">
      <dgm:prSet/>
      <dgm:spPr/>
      <dgm:t>
        <a:bodyPr/>
        <a:lstStyle/>
        <a:p>
          <a:endParaRPr lang="ru-RU"/>
        </a:p>
      </dgm:t>
    </dgm:pt>
    <dgm:pt modelId="{72EAFC8E-A470-4444-97C3-DB391309FA31}" type="sibTrans" cxnId="{F0C13A02-1B40-481B-BA70-7FC987F3D40E}">
      <dgm:prSet/>
      <dgm:spPr/>
      <dgm:t>
        <a:bodyPr/>
        <a:lstStyle/>
        <a:p>
          <a:endParaRPr lang="ru-RU"/>
        </a:p>
      </dgm:t>
    </dgm:pt>
    <dgm:pt modelId="{307646A3-110D-4130-9EE1-691DCECF9D6F}">
      <dgm:prSet/>
      <dgm:spPr/>
      <dgm:t>
        <a:bodyPr/>
        <a:lstStyle/>
        <a:p>
          <a:pPr rtl="0"/>
          <a:r>
            <a:rPr lang="ru-RU" dirty="0" smtClean="0"/>
            <a:t>Юридическая база</a:t>
          </a:r>
          <a:endParaRPr lang="ru-RU" dirty="0"/>
        </a:p>
      </dgm:t>
    </dgm:pt>
    <dgm:pt modelId="{4BA806C0-EC6B-4E3C-9F4A-EDCA6A909977}" type="parTrans" cxnId="{36ECC7D0-C966-4833-B304-C3CA56C87631}">
      <dgm:prSet/>
      <dgm:spPr/>
      <dgm:t>
        <a:bodyPr/>
        <a:lstStyle/>
        <a:p>
          <a:endParaRPr lang="ru-RU"/>
        </a:p>
      </dgm:t>
    </dgm:pt>
    <dgm:pt modelId="{0097126C-2AFC-49B6-90C1-C97C035BC6D3}" type="sibTrans" cxnId="{36ECC7D0-C966-4833-B304-C3CA56C87631}">
      <dgm:prSet/>
      <dgm:spPr/>
      <dgm:t>
        <a:bodyPr/>
        <a:lstStyle/>
        <a:p>
          <a:endParaRPr lang="ru-RU"/>
        </a:p>
      </dgm:t>
    </dgm:pt>
    <dgm:pt modelId="{5BB9EADB-3934-4C5E-A13D-074D3B01FAB2}">
      <dgm:prSet/>
      <dgm:spPr/>
      <dgm:t>
        <a:bodyPr/>
        <a:lstStyle/>
        <a:p>
          <a:pPr rtl="0"/>
          <a:r>
            <a:rPr lang="ru-RU" dirty="0" smtClean="0"/>
            <a:t>Рыночный механизм</a:t>
          </a:r>
          <a:endParaRPr lang="ru-RU" dirty="0"/>
        </a:p>
      </dgm:t>
    </dgm:pt>
    <dgm:pt modelId="{813EF6B3-AC0B-4963-B5E2-DC9D270E40AB}" type="parTrans" cxnId="{7FFDAD25-A4BC-4AEE-AF8C-39656C78FCE9}">
      <dgm:prSet/>
      <dgm:spPr/>
      <dgm:t>
        <a:bodyPr/>
        <a:lstStyle/>
        <a:p>
          <a:endParaRPr lang="ru-RU"/>
        </a:p>
      </dgm:t>
    </dgm:pt>
    <dgm:pt modelId="{86C21F93-DBED-4ECE-8D2E-7CE0FA606015}" type="sibTrans" cxnId="{7FFDAD25-A4BC-4AEE-AF8C-39656C78FCE9}">
      <dgm:prSet/>
      <dgm:spPr/>
      <dgm:t>
        <a:bodyPr/>
        <a:lstStyle/>
        <a:p>
          <a:endParaRPr lang="ru-RU"/>
        </a:p>
      </dgm:t>
    </dgm:pt>
    <dgm:pt modelId="{B5174CF2-F7C7-49B4-8EE9-6A79FBFAA009}">
      <dgm:prSet/>
      <dgm:spPr/>
      <dgm:t>
        <a:bodyPr/>
        <a:lstStyle/>
        <a:p>
          <a:pPr rtl="0"/>
          <a:r>
            <a:rPr lang="ru-RU" dirty="0" smtClean="0"/>
            <a:t>Безработица</a:t>
          </a:r>
          <a:endParaRPr lang="ru-RU" dirty="0"/>
        </a:p>
      </dgm:t>
    </dgm:pt>
    <dgm:pt modelId="{EBB8B8B5-32BF-4316-A765-A520EA37FD65}" type="parTrans" cxnId="{CA6FFC20-D261-40A1-BC63-F5E2FD8E96B4}">
      <dgm:prSet/>
      <dgm:spPr/>
      <dgm:t>
        <a:bodyPr/>
        <a:lstStyle/>
        <a:p>
          <a:endParaRPr lang="ru-RU"/>
        </a:p>
      </dgm:t>
    </dgm:pt>
    <dgm:pt modelId="{48082219-CAA6-4336-B3BA-203A60C336C6}" type="sibTrans" cxnId="{CA6FFC20-D261-40A1-BC63-F5E2FD8E96B4}">
      <dgm:prSet/>
      <dgm:spPr/>
      <dgm:t>
        <a:bodyPr/>
        <a:lstStyle/>
        <a:p>
          <a:endParaRPr lang="ru-RU"/>
        </a:p>
      </dgm:t>
    </dgm:pt>
    <dgm:pt modelId="{7709D85D-E37B-4040-8614-93F28CD3757F}">
      <dgm:prSet/>
      <dgm:spPr/>
      <dgm:t>
        <a:bodyPr/>
        <a:lstStyle/>
        <a:p>
          <a:pPr rtl="0"/>
          <a:r>
            <a:rPr lang="ru-RU" dirty="0" smtClean="0"/>
            <a:t>Инфраструктура рынка труда</a:t>
          </a:r>
          <a:endParaRPr lang="ru-RU" dirty="0"/>
        </a:p>
      </dgm:t>
    </dgm:pt>
    <dgm:pt modelId="{B44D1215-5C96-4FD8-9387-3CAC283BB185}" type="parTrans" cxnId="{DE84B4AB-87EF-4024-AA75-A95EB21A1DC4}">
      <dgm:prSet/>
      <dgm:spPr/>
      <dgm:t>
        <a:bodyPr/>
        <a:lstStyle/>
        <a:p>
          <a:endParaRPr lang="ru-RU"/>
        </a:p>
      </dgm:t>
    </dgm:pt>
    <dgm:pt modelId="{340B7CC9-FA25-4007-9811-DA3B22C69CD5}" type="sibTrans" cxnId="{DE84B4AB-87EF-4024-AA75-A95EB21A1DC4}">
      <dgm:prSet/>
      <dgm:spPr/>
      <dgm:t>
        <a:bodyPr/>
        <a:lstStyle/>
        <a:p>
          <a:endParaRPr lang="ru-RU"/>
        </a:p>
      </dgm:t>
    </dgm:pt>
    <dgm:pt modelId="{FAB467B7-56CA-4A94-8154-4AF8496E7255}">
      <dgm:prSet/>
      <dgm:spPr/>
      <dgm:t>
        <a:bodyPr/>
        <a:lstStyle/>
        <a:p>
          <a:endParaRPr lang="ru-RU"/>
        </a:p>
      </dgm:t>
    </dgm:pt>
    <dgm:pt modelId="{E8FD5E66-1DDC-4CEA-9F8C-E6BA99D78241}" type="parTrans" cxnId="{830B5FFA-5304-482B-BA42-E9077986B6C8}">
      <dgm:prSet/>
      <dgm:spPr/>
      <dgm:t>
        <a:bodyPr/>
        <a:lstStyle/>
        <a:p>
          <a:endParaRPr lang="ru-RU"/>
        </a:p>
      </dgm:t>
    </dgm:pt>
    <dgm:pt modelId="{52F7D053-15D6-4F65-914B-2CB9EF949BE0}" type="sibTrans" cxnId="{830B5FFA-5304-482B-BA42-E9077986B6C8}">
      <dgm:prSet/>
      <dgm:spPr/>
      <dgm:t>
        <a:bodyPr/>
        <a:lstStyle/>
        <a:p>
          <a:endParaRPr lang="ru-RU"/>
        </a:p>
      </dgm:t>
    </dgm:pt>
    <dgm:pt modelId="{79098204-A947-44EC-8BC1-C406F3F814F7}" type="pres">
      <dgm:prSet presAssocID="{A9FED77E-9751-46B7-8F23-A4B427E535C5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BC409C4-DFD8-46FF-AA74-525DFE88351F}" type="pres">
      <dgm:prSet presAssocID="{A9FED77E-9751-46B7-8F23-A4B427E535C5}" presName="dummyMaxCanvas" presStyleCnt="0">
        <dgm:presLayoutVars/>
      </dgm:prSet>
      <dgm:spPr/>
    </dgm:pt>
    <dgm:pt modelId="{E80FEB7C-4906-4C17-8053-C3D87BCBA429}" type="pres">
      <dgm:prSet presAssocID="{A9FED77E-9751-46B7-8F23-A4B427E535C5}" presName="FiveNodes_1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19C7BFE-2910-456E-ACA9-041B6C7C74CA}" type="pres">
      <dgm:prSet presAssocID="{A9FED77E-9751-46B7-8F23-A4B427E535C5}" presName="FiveNodes_2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DA24DA5-62AB-41CD-BFBD-6F9286581DFF}" type="pres">
      <dgm:prSet presAssocID="{A9FED77E-9751-46B7-8F23-A4B427E535C5}" presName="FiveNodes_3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33128F9-18CE-45D7-B9AC-960E1A64B710}" type="pres">
      <dgm:prSet presAssocID="{A9FED77E-9751-46B7-8F23-A4B427E535C5}" presName="FiveNodes_4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0EBD7E6-528A-420A-99E2-8088672DD229}" type="pres">
      <dgm:prSet presAssocID="{A9FED77E-9751-46B7-8F23-A4B427E535C5}" presName="FiveNodes_5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2795654-A55A-44A2-9825-96610E2CA448}" type="pres">
      <dgm:prSet presAssocID="{A9FED77E-9751-46B7-8F23-A4B427E535C5}" presName="FiveConn_1-2" presStyleLbl="fgAccFollow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EAAF1F4-44A8-4052-86CA-6F80C2E4E230}" type="pres">
      <dgm:prSet presAssocID="{A9FED77E-9751-46B7-8F23-A4B427E535C5}" presName="FiveConn_2-3" presStyleLbl="fgAccFollow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88B2537-A2FE-4B9D-9F53-A73B6E4D3C3B}" type="pres">
      <dgm:prSet presAssocID="{A9FED77E-9751-46B7-8F23-A4B427E535C5}" presName="FiveConn_3-4" presStyleLbl="fgAccFollow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C8BDE0B-BAF0-4FAD-B374-FD7A84752E34}" type="pres">
      <dgm:prSet presAssocID="{A9FED77E-9751-46B7-8F23-A4B427E535C5}" presName="FiveConn_4-5" presStyleLbl="fgAccFollow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3A649F4-33B4-4A31-9AA2-03D8CEDDE68B}" type="pres">
      <dgm:prSet presAssocID="{A9FED77E-9751-46B7-8F23-A4B427E535C5}" presName="FiveNodes_1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9DCFB91-A157-4212-AA0E-A7C7DDC61AD7}" type="pres">
      <dgm:prSet presAssocID="{A9FED77E-9751-46B7-8F23-A4B427E535C5}" presName="FiveNodes_2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BB6C3FF-65A1-4D82-B48D-FB40846BE448}" type="pres">
      <dgm:prSet presAssocID="{A9FED77E-9751-46B7-8F23-A4B427E535C5}" presName="FiveNodes_3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7B4403E-E5C7-48B8-85B2-3ECAFD27DB0D}" type="pres">
      <dgm:prSet presAssocID="{A9FED77E-9751-46B7-8F23-A4B427E535C5}" presName="FiveNodes_4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670F25B-557D-40CA-A0A0-10F3E402B413}" type="pres">
      <dgm:prSet presAssocID="{A9FED77E-9751-46B7-8F23-A4B427E535C5}" presName="FiveNodes_5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30B5FFA-5304-482B-BA42-E9077986B6C8}" srcId="{A9FED77E-9751-46B7-8F23-A4B427E535C5}" destId="{FAB467B7-56CA-4A94-8154-4AF8496E7255}" srcOrd="5" destOrd="0" parTransId="{E8FD5E66-1DDC-4CEA-9F8C-E6BA99D78241}" sibTransId="{52F7D053-15D6-4F65-914B-2CB9EF949BE0}"/>
    <dgm:cxn modelId="{4D9E049E-4B41-4495-BCCA-16DC068B2B2A}" type="presOf" srcId="{307646A3-110D-4130-9EE1-691DCECF9D6F}" destId="{019C7BFE-2910-456E-ACA9-041B6C7C74CA}" srcOrd="0" destOrd="0" presId="urn:microsoft.com/office/officeart/2005/8/layout/vProcess5"/>
    <dgm:cxn modelId="{12F66D44-1CC9-4DE8-ACAA-D388604DCBF1}" type="presOf" srcId="{7709D85D-E37B-4040-8614-93F28CD3757F}" destId="{2670F25B-557D-40CA-A0A0-10F3E402B413}" srcOrd="1" destOrd="0" presId="urn:microsoft.com/office/officeart/2005/8/layout/vProcess5"/>
    <dgm:cxn modelId="{36ECC7D0-C966-4833-B304-C3CA56C87631}" srcId="{A9FED77E-9751-46B7-8F23-A4B427E535C5}" destId="{307646A3-110D-4130-9EE1-691DCECF9D6F}" srcOrd="1" destOrd="0" parTransId="{4BA806C0-EC6B-4E3C-9F4A-EDCA6A909977}" sibTransId="{0097126C-2AFC-49B6-90C1-C97C035BC6D3}"/>
    <dgm:cxn modelId="{1E4D5D05-DA25-44AF-A51D-8163FADD645E}" type="presOf" srcId="{86C21F93-DBED-4ECE-8D2E-7CE0FA606015}" destId="{388B2537-A2FE-4B9D-9F53-A73B6E4D3C3B}" srcOrd="0" destOrd="0" presId="urn:microsoft.com/office/officeart/2005/8/layout/vProcess5"/>
    <dgm:cxn modelId="{AFF4E92F-3FAD-4D66-BD6E-517DB9433A8D}" type="presOf" srcId="{48082219-CAA6-4336-B3BA-203A60C336C6}" destId="{5C8BDE0B-BAF0-4FAD-B374-FD7A84752E34}" srcOrd="0" destOrd="0" presId="urn:microsoft.com/office/officeart/2005/8/layout/vProcess5"/>
    <dgm:cxn modelId="{CD88EF3A-E639-45E4-8358-7F78EA1AAB2C}" type="presOf" srcId="{0097126C-2AFC-49B6-90C1-C97C035BC6D3}" destId="{EEAAF1F4-44A8-4052-86CA-6F80C2E4E230}" srcOrd="0" destOrd="0" presId="urn:microsoft.com/office/officeart/2005/8/layout/vProcess5"/>
    <dgm:cxn modelId="{35BB42BB-2712-479A-B22C-A4E428427963}" type="presOf" srcId="{5BB9EADB-3934-4C5E-A13D-074D3B01FAB2}" destId="{5BB6C3FF-65A1-4D82-B48D-FB40846BE448}" srcOrd="1" destOrd="0" presId="urn:microsoft.com/office/officeart/2005/8/layout/vProcess5"/>
    <dgm:cxn modelId="{64834BC0-18EC-4DB2-94C3-F17EC4E404A7}" type="presOf" srcId="{5BB9EADB-3934-4C5E-A13D-074D3B01FAB2}" destId="{0DA24DA5-62AB-41CD-BFBD-6F9286581DFF}" srcOrd="0" destOrd="0" presId="urn:microsoft.com/office/officeart/2005/8/layout/vProcess5"/>
    <dgm:cxn modelId="{56E3BF1E-3960-46E9-841E-B3EB67FD84C1}" type="presOf" srcId="{529FFEA9-7601-4A4C-8A8F-DA1C7A780964}" destId="{E80FEB7C-4906-4C17-8053-C3D87BCBA429}" srcOrd="0" destOrd="0" presId="urn:microsoft.com/office/officeart/2005/8/layout/vProcess5"/>
    <dgm:cxn modelId="{95C49B41-DF4B-4BEA-BB58-2A0D81494760}" type="presOf" srcId="{72EAFC8E-A470-4444-97C3-DB391309FA31}" destId="{52795654-A55A-44A2-9825-96610E2CA448}" srcOrd="0" destOrd="0" presId="urn:microsoft.com/office/officeart/2005/8/layout/vProcess5"/>
    <dgm:cxn modelId="{F0C13A02-1B40-481B-BA70-7FC987F3D40E}" srcId="{A9FED77E-9751-46B7-8F23-A4B427E535C5}" destId="{529FFEA9-7601-4A4C-8A8F-DA1C7A780964}" srcOrd="0" destOrd="0" parTransId="{F86E7D0D-D44D-4778-A8BB-1A0A9708A996}" sibTransId="{72EAFC8E-A470-4444-97C3-DB391309FA31}"/>
    <dgm:cxn modelId="{DE84B4AB-87EF-4024-AA75-A95EB21A1DC4}" srcId="{A9FED77E-9751-46B7-8F23-A4B427E535C5}" destId="{7709D85D-E37B-4040-8614-93F28CD3757F}" srcOrd="4" destOrd="0" parTransId="{B44D1215-5C96-4FD8-9387-3CAC283BB185}" sibTransId="{340B7CC9-FA25-4007-9811-DA3B22C69CD5}"/>
    <dgm:cxn modelId="{3884BE41-53C2-455E-9387-BF217B9893F3}" type="presOf" srcId="{529FFEA9-7601-4A4C-8A8F-DA1C7A780964}" destId="{C3A649F4-33B4-4A31-9AA2-03D8CEDDE68B}" srcOrd="1" destOrd="0" presId="urn:microsoft.com/office/officeart/2005/8/layout/vProcess5"/>
    <dgm:cxn modelId="{7FFDAD25-A4BC-4AEE-AF8C-39656C78FCE9}" srcId="{A9FED77E-9751-46B7-8F23-A4B427E535C5}" destId="{5BB9EADB-3934-4C5E-A13D-074D3B01FAB2}" srcOrd="2" destOrd="0" parTransId="{813EF6B3-AC0B-4963-B5E2-DC9D270E40AB}" sibTransId="{86C21F93-DBED-4ECE-8D2E-7CE0FA606015}"/>
    <dgm:cxn modelId="{0ABFADC5-63E3-4BDE-BD90-1A730C58DCDC}" type="presOf" srcId="{B5174CF2-F7C7-49B4-8EE9-6A79FBFAA009}" destId="{A7B4403E-E5C7-48B8-85B2-3ECAFD27DB0D}" srcOrd="1" destOrd="0" presId="urn:microsoft.com/office/officeart/2005/8/layout/vProcess5"/>
    <dgm:cxn modelId="{CA6FFC20-D261-40A1-BC63-F5E2FD8E96B4}" srcId="{A9FED77E-9751-46B7-8F23-A4B427E535C5}" destId="{B5174CF2-F7C7-49B4-8EE9-6A79FBFAA009}" srcOrd="3" destOrd="0" parTransId="{EBB8B8B5-32BF-4316-A765-A520EA37FD65}" sibTransId="{48082219-CAA6-4336-B3BA-203A60C336C6}"/>
    <dgm:cxn modelId="{4E8A748F-46B9-4E58-82E7-F8CFB0E1D814}" type="presOf" srcId="{7709D85D-E37B-4040-8614-93F28CD3757F}" destId="{00EBD7E6-528A-420A-99E2-8088672DD229}" srcOrd="0" destOrd="0" presId="urn:microsoft.com/office/officeart/2005/8/layout/vProcess5"/>
    <dgm:cxn modelId="{9EBBB3E0-159D-46B0-A1F1-1BE72097F1C1}" type="presOf" srcId="{B5174CF2-F7C7-49B4-8EE9-6A79FBFAA009}" destId="{C33128F9-18CE-45D7-B9AC-960E1A64B710}" srcOrd="0" destOrd="0" presId="urn:microsoft.com/office/officeart/2005/8/layout/vProcess5"/>
    <dgm:cxn modelId="{5D886E04-7CD0-4A16-8B34-DF1A57A4A459}" type="presOf" srcId="{307646A3-110D-4130-9EE1-691DCECF9D6F}" destId="{F9DCFB91-A157-4212-AA0E-A7C7DDC61AD7}" srcOrd="1" destOrd="0" presId="urn:microsoft.com/office/officeart/2005/8/layout/vProcess5"/>
    <dgm:cxn modelId="{78C8D1B2-FB16-4A16-ADC5-BA3267103DCF}" type="presOf" srcId="{A9FED77E-9751-46B7-8F23-A4B427E535C5}" destId="{79098204-A947-44EC-8BC1-C406F3F814F7}" srcOrd="0" destOrd="0" presId="urn:microsoft.com/office/officeart/2005/8/layout/vProcess5"/>
    <dgm:cxn modelId="{B2A0AA77-E847-4709-86E5-E7917EDA2874}" type="presParOf" srcId="{79098204-A947-44EC-8BC1-C406F3F814F7}" destId="{2BC409C4-DFD8-46FF-AA74-525DFE88351F}" srcOrd="0" destOrd="0" presId="urn:microsoft.com/office/officeart/2005/8/layout/vProcess5"/>
    <dgm:cxn modelId="{3A6E64DE-039C-46A3-BF69-62DFAB46360B}" type="presParOf" srcId="{79098204-A947-44EC-8BC1-C406F3F814F7}" destId="{E80FEB7C-4906-4C17-8053-C3D87BCBA429}" srcOrd="1" destOrd="0" presId="urn:microsoft.com/office/officeart/2005/8/layout/vProcess5"/>
    <dgm:cxn modelId="{5139A86D-9E68-4477-860F-86AF8839EC11}" type="presParOf" srcId="{79098204-A947-44EC-8BC1-C406F3F814F7}" destId="{019C7BFE-2910-456E-ACA9-041B6C7C74CA}" srcOrd="2" destOrd="0" presId="urn:microsoft.com/office/officeart/2005/8/layout/vProcess5"/>
    <dgm:cxn modelId="{4B1F167D-88C9-49F1-A6F0-B5922D2937B2}" type="presParOf" srcId="{79098204-A947-44EC-8BC1-C406F3F814F7}" destId="{0DA24DA5-62AB-41CD-BFBD-6F9286581DFF}" srcOrd="3" destOrd="0" presId="urn:microsoft.com/office/officeart/2005/8/layout/vProcess5"/>
    <dgm:cxn modelId="{46BCAD26-579A-45A4-80A8-ED8A174A54DA}" type="presParOf" srcId="{79098204-A947-44EC-8BC1-C406F3F814F7}" destId="{C33128F9-18CE-45D7-B9AC-960E1A64B710}" srcOrd="4" destOrd="0" presId="urn:microsoft.com/office/officeart/2005/8/layout/vProcess5"/>
    <dgm:cxn modelId="{E73E0DAD-8980-4B84-BED1-CA3BA97A83F2}" type="presParOf" srcId="{79098204-A947-44EC-8BC1-C406F3F814F7}" destId="{00EBD7E6-528A-420A-99E2-8088672DD229}" srcOrd="5" destOrd="0" presId="urn:microsoft.com/office/officeart/2005/8/layout/vProcess5"/>
    <dgm:cxn modelId="{C9076B09-4786-47E7-A508-0E7BA314156B}" type="presParOf" srcId="{79098204-A947-44EC-8BC1-C406F3F814F7}" destId="{52795654-A55A-44A2-9825-96610E2CA448}" srcOrd="6" destOrd="0" presId="urn:microsoft.com/office/officeart/2005/8/layout/vProcess5"/>
    <dgm:cxn modelId="{7BEC836E-B997-4673-877F-104F9517BF94}" type="presParOf" srcId="{79098204-A947-44EC-8BC1-C406F3F814F7}" destId="{EEAAF1F4-44A8-4052-86CA-6F80C2E4E230}" srcOrd="7" destOrd="0" presId="urn:microsoft.com/office/officeart/2005/8/layout/vProcess5"/>
    <dgm:cxn modelId="{9152AAF5-7E38-41BB-B23E-154C487684A3}" type="presParOf" srcId="{79098204-A947-44EC-8BC1-C406F3F814F7}" destId="{388B2537-A2FE-4B9D-9F53-A73B6E4D3C3B}" srcOrd="8" destOrd="0" presId="urn:microsoft.com/office/officeart/2005/8/layout/vProcess5"/>
    <dgm:cxn modelId="{71B649FE-DB27-4680-B835-8710470B7FAD}" type="presParOf" srcId="{79098204-A947-44EC-8BC1-C406F3F814F7}" destId="{5C8BDE0B-BAF0-4FAD-B374-FD7A84752E34}" srcOrd="9" destOrd="0" presId="urn:microsoft.com/office/officeart/2005/8/layout/vProcess5"/>
    <dgm:cxn modelId="{5E702830-9F9D-4DAC-A4E1-FE80D97378B6}" type="presParOf" srcId="{79098204-A947-44EC-8BC1-C406F3F814F7}" destId="{C3A649F4-33B4-4A31-9AA2-03D8CEDDE68B}" srcOrd="10" destOrd="0" presId="urn:microsoft.com/office/officeart/2005/8/layout/vProcess5"/>
    <dgm:cxn modelId="{7D4D4286-AC2E-43D1-AFBB-75847473A8AB}" type="presParOf" srcId="{79098204-A947-44EC-8BC1-C406F3F814F7}" destId="{F9DCFB91-A157-4212-AA0E-A7C7DDC61AD7}" srcOrd="11" destOrd="0" presId="urn:microsoft.com/office/officeart/2005/8/layout/vProcess5"/>
    <dgm:cxn modelId="{8727BAA6-5CDD-4A31-928C-63594FEB3C12}" type="presParOf" srcId="{79098204-A947-44EC-8BC1-C406F3F814F7}" destId="{5BB6C3FF-65A1-4D82-B48D-FB40846BE448}" srcOrd="12" destOrd="0" presId="urn:microsoft.com/office/officeart/2005/8/layout/vProcess5"/>
    <dgm:cxn modelId="{14908ACE-90A8-4B64-8290-8AFB17022EEC}" type="presParOf" srcId="{79098204-A947-44EC-8BC1-C406F3F814F7}" destId="{A7B4403E-E5C7-48B8-85B2-3ECAFD27DB0D}" srcOrd="13" destOrd="0" presId="urn:microsoft.com/office/officeart/2005/8/layout/vProcess5"/>
    <dgm:cxn modelId="{4CA45B2A-7947-4BAB-84F1-4B7C74F12A33}" type="presParOf" srcId="{79098204-A947-44EC-8BC1-C406F3F814F7}" destId="{2670F25B-557D-40CA-A0A0-10F3E402B413}" srcOrd="14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DA7BA98-5F8D-43B3-A008-6E93086F0B3D}" type="doc">
      <dgm:prSet loTypeId="urn:microsoft.com/office/officeart/2005/8/layout/cycle6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0F0F47D-E806-4D56-B20B-84B892E8D76B}">
      <dgm:prSet phldrT="[Текст]"/>
      <dgm:spPr/>
      <dgm:t>
        <a:bodyPr/>
        <a:lstStyle/>
        <a:p>
          <a:r>
            <a:rPr lang="ru-RU" dirty="0" smtClean="0"/>
            <a:t>Наёмные работники</a:t>
          </a:r>
          <a:endParaRPr lang="ru-RU" dirty="0"/>
        </a:p>
      </dgm:t>
    </dgm:pt>
    <dgm:pt modelId="{4D63A499-4A67-43F9-A6A3-EDACF4E416A7}" type="parTrans" cxnId="{699E8DDB-103C-4BF6-B792-DFF47088DC4D}">
      <dgm:prSet/>
      <dgm:spPr/>
      <dgm:t>
        <a:bodyPr/>
        <a:lstStyle/>
        <a:p>
          <a:endParaRPr lang="ru-RU"/>
        </a:p>
      </dgm:t>
    </dgm:pt>
    <dgm:pt modelId="{E15D30B2-369C-46B3-95ED-4588988CB42B}" type="sibTrans" cxnId="{699E8DDB-103C-4BF6-B792-DFF47088DC4D}">
      <dgm:prSet/>
      <dgm:spPr/>
      <dgm:t>
        <a:bodyPr/>
        <a:lstStyle/>
        <a:p>
          <a:endParaRPr lang="ru-RU"/>
        </a:p>
      </dgm:t>
    </dgm:pt>
    <dgm:pt modelId="{D0754F29-D0F1-46C5-B45A-0F212D899D36}">
      <dgm:prSet phldrT="[Текст]"/>
      <dgm:spPr/>
      <dgm:t>
        <a:bodyPr/>
        <a:lstStyle/>
        <a:p>
          <a:r>
            <a:rPr lang="ru-RU" dirty="0" smtClean="0"/>
            <a:t>Государство</a:t>
          </a:r>
        </a:p>
      </dgm:t>
    </dgm:pt>
    <dgm:pt modelId="{FEDCEDFB-31C6-4DB9-AA95-67B653A49A58}" type="parTrans" cxnId="{A80BEF2D-0030-420E-800A-B746909B4AFA}">
      <dgm:prSet/>
      <dgm:spPr/>
      <dgm:t>
        <a:bodyPr/>
        <a:lstStyle/>
        <a:p>
          <a:endParaRPr lang="ru-RU"/>
        </a:p>
      </dgm:t>
    </dgm:pt>
    <dgm:pt modelId="{0B51A09C-D3B2-4EB7-A28D-D9865C988B91}" type="sibTrans" cxnId="{A80BEF2D-0030-420E-800A-B746909B4AFA}">
      <dgm:prSet/>
      <dgm:spPr/>
      <dgm:t>
        <a:bodyPr/>
        <a:lstStyle/>
        <a:p>
          <a:endParaRPr lang="ru-RU"/>
        </a:p>
      </dgm:t>
    </dgm:pt>
    <dgm:pt modelId="{1A11C8B6-2791-4D53-B500-CA16513F52C5}">
      <dgm:prSet phldrT="[Текст]"/>
      <dgm:spPr/>
      <dgm:t>
        <a:bodyPr/>
        <a:lstStyle/>
        <a:p>
          <a:r>
            <a:rPr lang="ru-RU" dirty="0" smtClean="0"/>
            <a:t>Работодатели </a:t>
          </a:r>
          <a:endParaRPr lang="ru-RU" dirty="0"/>
        </a:p>
      </dgm:t>
    </dgm:pt>
    <dgm:pt modelId="{012B6793-FF4B-47CE-80D3-7A85888520EE}" type="parTrans" cxnId="{16029B35-825A-4153-9D3E-8A6BA983EC90}">
      <dgm:prSet/>
      <dgm:spPr/>
      <dgm:t>
        <a:bodyPr/>
        <a:lstStyle/>
        <a:p>
          <a:endParaRPr lang="ru-RU"/>
        </a:p>
      </dgm:t>
    </dgm:pt>
    <dgm:pt modelId="{38F7DF75-85D5-4DEA-B420-A5EF37F53DAA}" type="sibTrans" cxnId="{16029B35-825A-4153-9D3E-8A6BA983EC90}">
      <dgm:prSet/>
      <dgm:spPr/>
      <dgm:t>
        <a:bodyPr/>
        <a:lstStyle/>
        <a:p>
          <a:endParaRPr lang="ru-RU"/>
        </a:p>
      </dgm:t>
    </dgm:pt>
    <dgm:pt modelId="{9790B236-B265-422A-AA0D-B070C59AE280}" type="pres">
      <dgm:prSet presAssocID="{4DA7BA98-5F8D-43B3-A008-6E93086F0B3D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7C7D967-FBBF-47B1-9840-D9EB3E2CD518}" type="pres">
      <dgm:prSet presAssocID="{30F0F47D-E806-4D56-B20B-84B892E8D76B}" presName="node" presStyleLbl="node1" presStyleIdx="0" presStyleCnt="3" custRadScaleRad="118436" custRadScaleInc="9204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0B08339-52DE-4717-82C8-290C1B30C35B}" type="pres">
      <dgm:prSet presAssocID="{30F0F47D-E806-4D56-B20B-84B892E8D76B}" presName="spNode" presStyleCnt="0"/>
      <dgm:spPr/>
    </dgm:pt>
    <dgm:pt modelId="{1807F2AF-69F4-455A-85FD-9DC0237C3EA6}" type="pres">
      <dgm:prSet presAssocID="{E15D30B2-369C-46B3-95ED-4588988CB42B}" presName="sibTrans" presStyleLbl="sibTrans1D1" presStyleIdx="0" presStyleCnt="3"/>
      <dgm:spPr/>
      <dgm:t>
        <a:bodyPr/>
        <a:lstStyle/>
        <a:p>
          <a:endParaRPr lang="ru-RU"/>
        </a:p>
      </dgm:t>
    </dgm:pt>
    <dgm:pt modelId="{7A100C2F-522F-4054-8D3E-07452254DA62}" type="pres">
      <dgm:prSet presAssocID="{D0754F29-D0F1-46C5-B45A-0F212D899D36}" presName="node" presStyleLbl="node1" presStyleIdx="1" presStyleCnt="3" custRadScaleRad="114856" custRadScaleInc="588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8A9F676-A066-45D1-B9BC-46DC65FD1807}" type="pres">
      <dgm:prSet presAssocID="{D0754F29-D0F1-46C5-B45A-0F212D899D36}" presName="spNode" presStyleCnt="0"/>
      <dgm:spPr/>
    </dgm:pt>
    <dgm:pt modelId="{94CD8606-1F49-4E38-930C-A6C51D42EC8A}" type="pres">
      <dgm:prSet presAssocID="{0B51A09C-D3B2-4EB7-A28D-D9865C988B91}" presName="sibTrans" presStyleLbl="sibTrans1D1" presStyleIdx="1" presStyleCnt="3"/>
      <dgm:spPr/>
      <dgm:t>
        <a:bodyPr/>
        <a:lstStyle/>
        <a:p>
          <a:endParaRPr lang="ru-RU"/>
        </a:p>
      </dgm:t>
    </dgm:pt>
    <dgm:pt modelId="{075DAE84-0516-4585-9646-7FC215EB1030}" type="pres">
      <dgm:prSet presAssocID="{1A11C8B6-2791-4D53-B500-CA16513F52C5}" presName="node" presStyleLbl="node1" presStyleIdx="2" presStyleCnt="3" custRadScaleRad="95725" custRadScaleInc="7656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D56701B-DFCF-4837-BF27-E5533A905C34}" type="pres">
      <dgm:prSet presAssocID="{1A11C8B6-2791-4D53-B500-CA16513F52C5}" presName="spNode" presStyleCnt="0"/>
      <dgm:spPr/>
    </dgm:pt>
    <dgm:pt modelId="{3233D281-6F10-42F9-A4BA-9D4736743D49}" type="pres">
      <dgm:prSet presAssocID="{38F7DF75-85D5-4DEA-B420-A5EF37F53DAA}" presName="sibTrans" presStyleLbl="sibTrans1D1" presStyleIdx="2" presStyleCnt="3"/>
      <dgm:spPr/>
      <dgm:t>
        <a:bodyPr/>
        <a:lstStyle/>
        <a:p>
          <a:endParaRPr lang="ru-RU"/>
        </a:p>
      </dgm:t>
    </dgm:pt>
  </dgm:ptLst>
  <dgm:cxnLst>
    <dgm:cxn modelId="{699E8DDB-103C-4BF6-B792-DFF47088DC4D}" srcId="{4DA7BA98-5F8D-43B3-A008-6E93086F0B3D}" destId="{30F0F47D-E806-4D56-B20B-84B892E8D76B}" srcOrd="0" destOrd="0" parTransId="{4D63A499-4A67-43F9-A6A3-EDACF4E416A7}" sibTransId="{E15D30B2-369C-46B3-95ED-4588988CB42B}"/>
    <dgm:cxn modelId="{B6922047-96E7-461F-AD43-316E161D8FE4}" type="presOf" srcId="{0B51A09C-D3B2-4EB7-A28D-D9865C988B91}" destId="{94CD8606-1F49-4E38-930C-A6C51D42EC8A}" srcOrd="0" destOrd="0" presId="urn:microsoft.com/office/officeart/2005/8/layout/cycle6"/>
    <dgm:cxn modelId="{7D5C7197-6D26-4D8E-8524-688A5B86C6C9}" type="presOf" srcId="{1A11C8B6-2791-4D53-B500-CA16513F52C5}" destId="{075DAE84-0516-4585-9646-7FC215EB1030}" srcOrd="0" destOrd="0" presId="urn:microsoft.com/office/officeart/2005/8/layout/cycle6"/>
    <dgm:cxn modelId="{9AEA134A-AFBB-4F27-9124-FA091BDCC222}" type="presOf" srcId="{D0754F29-D0F1-46C5-B45A-0F212D899D36}" destId="{7A100C2F-522F-4054-8D3E-07452254DA62}" srcOrd="0" destOrd="0" presId="urn:microsoft.com/office/officeart/2005/8/layout/cycle6"/>
    <dgm:cxn modelId="{771D1255-334C-47AE-B9B8-B68DDB9C9B60}" type="presOf" srcId="{E15D30B2-369C-46B3-95ED-4588988CB42B}" destId="{1807F2AF-69F4-455A-85FD-9DC0237C3EA6}" srcOrd="0" destOrd="0" presId="urn:microsoft.com/office/officeart/2005/8/layout/cycle6"/>
    <dgm:cxn modelId="{16029B35-825A-4153-9D3E-8A6BA983EC90}" srcId="{4DA7BA98-5F8D-43B3-A008-6E93086F0B3D}" destId="{1A11C8B6-2791-4D53-B500-CA16513F52C5}" srcOrd="2" destOrd="0" parTransId="{012B6793-FF4B-47CE-80D3-7A85888520EE}" sibTransId="{38F7DF75-85D5-4DEA-B420-A5EF37F53DAA}"/>
    <dgm:cxn modelId="{EEECFA02-A604-4403-9261-57D64501478D}" type="presOf" srcId="{38F7DF75-85D5-4DEA-B420-A5EF37F53DAA}" destId="{3233D281-6F10-42F9-A4BA-9D4736743D49}" srcOrd="0" destOrd="0" presId="urn:microsoft.com/office/officeart/2005/8/layout/cycle6"/>
    <dgm:cxn modelId="{A80BEF2D-0030-420E-800A-B746909B4AFA}" srcId="{4DA7BA98-5F8D-43B3-A008-6E93086F0B3D}" destId="{D0754F29-D0F1-46C5-B45A-0F212D899D36}" srcOrd="1" destOrd="0" parTransId="{FEDCEDFB-31C6-4DB9-AA95-67B653A49A58}" sibTransId="{0B51A09C-D3B2-4EB7-A28D-D9865C988B91}"/>
    <dgm:cxn modelId="{1B38D8A3-E040-4716-9D1C-98014DF8B12B}" type="presOf" srcId="{4DA7BA98-5F8D-43B3-A008-6E93086F0B3D}" destId="{9790B236-B265-422A-AA0D-B070C59AE280}" srcOrd="0" destOrd="0" presId="urn:microsoft.com/office/officeart/2005/8/layout/cycle6"/>
    <dgm:cxn modelId="{3E15C956-B64F-4CC2-A4DB-7E06ECFEB7D5}" type="presOf" srcId="{30F0F47D-E806-4D56-B20B-84B892E8D76B}" destId="{07C7D967-FBBF-47B1-9840-D9EB3E2CD518}" srcOrd="0" destOrd="0" presId="urn:microsoft.com/office/officeart/2005/8/layout/cycle6"/>
    <dgm:cxn modelId="{949C7520-4636-459F-8D2E-604D62396718}" type="presParOf" srcId="{9790B236-B265-422A-AA0D-B070C59AE280}" destId="{07C7D967-FBBF-47B1-9840-D9EB3E2CD518}" srcOrd="0" destOrd="0" presId="urn:microsoft.com/office/officeart/2005/8/layout/cycle6"/>
    <dgm:cxn modelId="{5CD4798E-1F0A-4D12-8A4F-7668448BAE76}" type="presParOf" srcId="{9790B236-B265-422A-AA0D-B070C59AE280}" destId="{F0B08339-52DE-4717-82C8-290C1B30C35B}" srcOrd="1" destOrd="0" presId="urn:microsoft.com/office/officeart/2005/8/layout/cycle6"/>
    <dgm:cxn modelId="{934BA2F7-D0A4-45E4-AB90-56EAB2C8AFCE}" type="presParOf" srcId="{9790B236-B265-422A-AA0D-B070C59AE280}" destId="{1807F2AF-69F4-455A-85FD-9DC0237C3EA6}" srcOrd="2" destOrd="0" presId="urn:microsoft.com/office/officeart/2005/8/layout/cycle6"/>
    <dgm:cxn modelId="{4E3AD894-D48B-483A-AD9F-32200F67E9F6}" type="presParOf" srcId="{9790B236-B265-422A-AA0D-B070C59AE280}" destId="{7A100C2F-522F-4054-8D3E-07452254DA62}" srcOrd="3" destOrd="0" presId="urn:microsoft.com/office/officeart/2005/8/layout/cycle6"/>
    <dgm:cxn modelId="{055A95AF-50AB-4B6C-9393-BCDE16225842}" type="presParOf" srcId="{9790B236-B265-422A-AA0D-B070C59AE280}" destId="{68A9F676-A066-45D1-B9BC-46DC65FD1807}" srcOrd="4" destOrd="0" presId="urn:microsoft.com/office/officeart/2005/8/layout/cycle6"/>
    <dgm:cxn modelId="{B79C0222-4797-484E-B9A8-D3CABAFF7795}" type="presParOf" srcId="{9790B236-B265-422A-AA0D-B070C59AE280}" destId="{94CD8606-1F49-4E38-930C-A6C51D42EC8A}" srcOrd="5" destOrd="0" presId="urn:microsoft.com/office/officeart/2005/8/layout/cycle6"/>
    <dgm:cxn modelId="{2E912DFC-9858-488E-9AD2-46DC4C1773E3}" type="presParOf" srcId="{9790B236-B265-422A-AA0D-B070C59AE280}" destId="{075DAE84-0516-4585-9646-7FC215EB1030}" srcOrd="6" destOrd="0" presId="urn:microsoft.com/office/officeart/2005/8/layout/cycle6"/>
    <dgm:cxn modelId="{845D1AE8-6289-4FCA-9C33-F49F4A8444F2}" type="presParOf" srcId="{9790B236-B265-422A-AA0D-B070C59AE280}" destId="{9D56701B-DFCF-4837-BF27-E5533A905C34}" srcOrd="7" destOrd="0" presId="urn:microsoft.com/office/officeart/2005/8/layout/cycle6"/>
    <dgm:cxn modelId="{6DFD6F48-1E6A-469C-B70A-352F28969F62}" type="presParOf" srcId="{9790B236-B265-422A-AA0D-B070C59AE280}" destId="{3233D281-6F10-42F9-A4BA-9D4736743D49}" srcOrd="8" destOrd="0" presId="urn:microsoft.com/office/officeart/2005/8/layout/cycle6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8C9A4E0-4B88-4A0B-AE46-ADB25B329C37}" type="doc">
      <dgm:prSet loTypeId="urn:microsoft.com/office/officeart/2005/8/layout/list1" loCatId="list" qsTypeId="urn:microsoft.com/office/officeart/2005/8/quickstyle/simple1" qsCatId="simple" csTypeId="urn:microsoft.com/office/officeart/2005/8/colors/colorful1#1" csCatId="colorful" phldr="1"/>
      <dgm:spPr/>
      <dgm:t>
        <a:bodyPr/>
        <a:lstStyle/>
        <a:p>
          <a:endParaRPr lang="ru-RU"/>
        </a:p>
      </dgm:t>
    </dgm:pt>
    <dgm:pt modelId="{B6ADF159-B3FC-4FFA-9A2A-FCB5079DA8D7}">
      <dgm:prSet phldrT="[Текст]"/>
      <dgm:spPr/>
      <dgm:t>
        <a:bodyPr/>
        <a:lstStyle/>
        <a:p>
          <a:endParaRPr lang="ru-RU" dirty="0" smtClean="0"/>
        </a:p>
        <a:p>
          <a:r>
            <a:rPr lang="ru-RU" dirty="0" smtClean="0"/>
            <a:t>Спрос на рабочую силу</a:t>
          </a:r>
        </a:p>
        <a:p>
          <a:endParaRPr lang="ru-RU" dirty="0"/>
        </a:p>
      </dgm:t>
    </dgm:pt>
    <dgm:pt modelId="{5AA41771-5D62-446B-BCAB-FECB3BA62483}" type="parTrans" cxnId="{A43C2551-5243-40C5-AEDB-D172E2EC5E91}">
      <dgm:prSet/>
      <dgm:spPr/>
      <dgm:t>
        <a:bodyPr/>
        <a:lstStyle/>
        <a:p>
          <a:endParaRPr lang="ru-RU"/>
        </a:p>
      </dgm:t>
    </dgm:pt>
    <dgm:pt modelId="{358D0B80-1C3A-46AE-ADED-64E5A029BCBE}" type="sibTrans" cxnId="{A43C2551-5243-40C5-AEDB-D172E2EC5E91}">
      <dgm:prSet/>
      <dgm:spPr/>
      <dgm:t>
        <a:bodyPr/>
        <a:lstStyle/>
        <a:p>
          <a:endParaRPr lang="ru-RU"/>
        </a:p>
      </dgm:t>
    </dgm:pt>
    <dgm:pt modelId="{9AA57469-90B7-473D-9BB2-08A5EF6B4DE3}">
      <dgm:prSet phldrT="[Текст]"/>
      <dgm:spPr/>
      <dgm:t>
        <a:bodyPr/>
        <a:lstStyle/>
        <a:p>
          <a:r>
            <a:rPr lang="ru-RU" dirty="0" smtClean="0"/>
            <a:t>Предложение рабочей силы</a:t>
          </a:r>
          <a:endParaRPr lang="ru-RU" dirty="0"/>
        </a:p>
      </dgm:t>
    </dgm:pt>
    <dgm:pt modelId="{77239DA8-83D6-4640-A2EE-75C79B36C1AE}" type="parTrans" cxnId="{BD9412A3-9962-4CCE-ACA3-0D374C89AA3D}">
      <dgm:prSet/>
      <dgm:spPr/>
      <dgm:t>
        <a:bodyPr/>
        <a:lstStyle/>
        <a:p>
          <a:endParaRPr lang="ru-RU"/>
        </a:p>
      </dgm:t>
    </dgm:pt>
    <dgm:pt modelId="{F3EECFBB-68D1-4B9D-B0B2-B825B6F649DD}" type="sibTrans" cxnId="{BD9412A3-9962-4CCE-ACA3-0D374C89AA3D}">
      <dgm:prSet/>
      <dgm:spPr/>
      <dgm:t>
        <a:bodyPr/>
        <a:lstStyle/>
        <a:p>
          <a:endParaRPr lang="ru-RU"/>
        </a:p>
      </dgm:t>
    </dgm:pt>
    <dgm:pt modelId="{3AD6EAD0-B3CD-4949-A1EB-19F343617110}">
      <dgm:prSet phldrT="[Текст]"/>
      <dgm:spPr/>
      <dgm:t>
        <a:bodyPr/>
        <a:lstStyle/>
        <a:p>
          <a:r>
            <a:rPr lang="ru-RU" dirty="0" smtClean="0"/>
            <a:t>Цена рабочей силы</a:t>
          </a:r>
          <a:endParaRPr lang="ru-RU" dirty="0"/>
        </a:p>
      </dgm:t>
    </dgm:pt>
    <dgm:pt modelId="{C6632881-FE0C-445D-8AA9-C717AE9967D7}" type="parTrans" cxnId="{876893DB-8CB1-4D78-9661-4F03591E9C09}">
      <dgm:prSet/>
      <dgm:spPr/>
      <dgm:t>
        <a:bodyPr/>
        <a:lstStyle/>
        <a:p>
          <a:endParaRPr lang="ru-RU"/>
        </a:p>
      </dgm:t>
    </dgm:pt>
    <dgm:pt modelId="{E3654E7B-9DEA-4CC0-82F7-AE9EF8104305}" type="sibTrans" cxnId="{876893DB-8CB1-4D78-9661-4F03591E9C09}">
      <dgm:prSet/>
      <dgm:spPr/>
      <dgm:t>
        <a:bodyPr/>
        <a:lstStyle/>
        <a:p>
          <a:endParaRPr lang="ru-RU"/>
        </a:p>
      </dgm:t>
    </dgm:pt>
    <dgm:pt modelId="{915F379B-31F2-4C0D-BD53-BA2B755AC383}">
      <dgm:prSet/>
      <dgm:spPr/>
      <dgm:t>
        <a:bodyPr/>
        <a:lstStyle/>
        <a:p>
          <a:r>
            <a:rPr lang="ru-RU" dirty="0" smtClean="0"/>
            <a:t>Конкуренция на рынке труда</a:t>
          </a:r>
          <a:endParaRPr lang="ru-RU" dirty="0"/>
        </a:p>
      </dgm:t>
    </dgm:pt>
    <dgm:pt modelId="{830B1614-557E-4F68-97C8-7A2653CDB6FB}" type="parTrans" cxnId="{57DAEB5E-A267-4A57-9E53-2246F52E0785}">
      <dgm:prSet/>
      <dgm:spPr/>
      <dgm:t>
        <a:bodyPr/>
        <a:lstStyle/>
        <a:p>
          <a:endParaRPr lang="ru-RU"/>
        </a:p>
      </dgm:t>
    </dgm:pt>
    <dgm:pt modelId="{85607DD4-9B2C-4B92-BE29-70B2FCEBE006}" type="sibTrans" cxnId="{57DAEB5E-A267-4A57-9E53-2246F52E0785}">
      <dgm:prSet/>
      <dgm:spPr/>
      <dgm:t>
        <a:bodyPr/>
        <a:lstStyle/>
        <a:p>
          <a:endParaRPr lang="ru-RU"/>
        </a:p>
      </dgm:t>
    </dgm:pt>
    <dgm:pt modelId="{AD392C8F-105D-40E5-AD7D-27EE59996A50}">
      <dgm:prSet/>
      <dgm:spPr/>
      <dgm:t>
        <a:bodyPr/>
        <a:lstStyle/>
        <a:p>
          <a:r>
            <a:rPr lang="ru-RU" dirty="0" smtClean="0"/>
            <a:t>Резерв рабочей силы</a:t>
          </a:r>
          <a:endParaRPr lang="ru-RU" dirty="0"/>
        </a:p>
      </dgm:t>
    </dgm:pt>
    <dgm:pt modelId="{28C3DBA7-C00A-4D49-98B0-7E425E358617}" type="parTrans" cxnId="{C7A214D0-EDCC-453C-B9F1-6AD21E6235E6}">
      <dgm:prSet/>
      <dgm:spPr/>
      <dgm:t>
        <a:bodyPr/>
        <a:lstStyle/>
        <a:p>
          <a:endParaRPr lang="ru-RU"/>
        </a:p>
      </dgm:t>
    </dgm:pt>
    <dgm:pt modelId="{778E4E11-2BA7-40E1-8B9A-939709A8A52F}" type="sibTrans" cxnId="{C7A214D0-EDCC-453C-B9F1-6AD21E6235E6}">
      <dgm:prSet/>
      <dgm:spPr/>
      <dgm:t>
        <a:bodyPr/>
        <a:lstStyle/>
        <a:p>
          <a:endParaRPr lang="ru-RU"/>
        </a:p>
      </dgm:t>
    </dgm:pt>
    <dgm:pt modelId="{9E859222-BB20-448A-8673-3D0B7B1EA1B6}" type="pres">
      <dgm:prSet presAssocID="{68C9A4E0-4B88-4A0B-AE46-ADB25B329C37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A993863-6A3C-4743-8B3E-0AD4A1F0F3AF}" type="pres">
      <dgm:prSet presAssocID="{B6ADF159-B3FC-4FFA-9A2A-FCB5079DA8D7}" presName="parentLin" presStyleCnt="0"/>
      <dgm:spPr/>
    </dgm:pt>
    <dgm:pt modelId="{050BD786-B095-4F88-A421-375B54D1C94C}" type="pres">
      <dgm:prSet presAssocID="{B6ADF159-B3FC-4FFA-9A2A-FCB5079DA8D7}" presName="parentLeftMargin" presStyleLbl="node1" presStyleIdx="0" presStyleCnt="5"/>
      <dgm:spPr/>
      <dgm:t>
        <a:bodyPr/>
        <a:lstStyle/>
        <a:p>
          <a:endParaRPr lang="ru-RU"/>
        </a:p>
      </dgm:t>
    </dgm:pt>
    <dgm:pt modelId="{FB5060E4-A4F9-4CC5-9724-8AEA7FBCAC7E}" type="pres">
      <dgm:prSet presAssocID="{B6ADF159-B3FC-4FFA-9A2A-FCB5079DA8D7}" presName="parentText" presStyleLbl="node1" presStyleIdx="0" presStyleCnt="5" custScaleX="123625" custScaleY="9159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991F7E2-BFFE-4547-8FD1-B66482E316FE}" type="pres">
      <dgm:prSet presAssocID="{B6ADF159-B3FC-4FFA-9A2A-FCB5079DA8D7}" presName="negativeSpace" presStyleCnt="0"/>
      <dgm:spPr/>
    </dgm:pt>
    <dgm:pt modelId="{4EBAD873-EEE3-47B6-A387-D135439659BA}" type="pres">
      <dgm:prSet presAssocID="{B6ADF159-B3FC-4FFA-9A2A-FCB5079DA8D7}" presName="childText" presStyleLbl="conFgAcc1" presStyleIdx="0" presStyleCnt="5">
        <dgm:presLayoutVars>
          <dgm:bulletEnabled val="1"/>
        </dgm:presLayoutVars>
      </dgm:prSet>
      <dgm:spPr/>
    </dgm:pt>
    <dgm:pt modelId="{1BBFF0DD-49FF-467C-AC55-D79A81949772}" type="pres">
      <dgm:prSet presAssocID="{358D0B80-1C3A-46AE-ADED-64E5A029BCBE}" presName="spaceBetweenRectangles" presStyleCnt="0"/>
      <dgm:spPr/>
    </dgm:pt>
    <dgm:pt modelId="{2EC443BF-F2B4-4D7F-895A-1F93A32260D7}" type="pres">
      <dgm:prSet presAssocID="{9AA57469-90B7-473D-9BB2-08A5EF6B4DE3}" presName="parentLin" presStyleCnt="0"/>
      <dgm:spPr/>
    </dgm:pt>
    <dgm:pt modelId="{F4B47DF0-7532-4863-98B6-CFD59D2DECD0}" type="pres">
      <dgm:prSet presAssocID="{9AA57469-90B7-473D-9BB2-08A5EF6B4DE3}" presName="parentLeftMargin" presStyleLbl="node1" presStyleIdx="0" presStyleCnt="5"/>
      <dgm:spPr/>
      <dgm:t>
        <a:bodyPr/>
        <a:lstStyle/>
        <a:p>
          <a:endParaRPr lang="ru-RU"/>
        </a:p>
      </dgm:t>
    </dgm:pt>
    <dgm:pt modelId="{8F7EC9E4-D92B-46C4-A846-F71560F08BD9}" type="pres">
      <dgm:prSet presAssocID="{9AA57469-90B7-473D-9BB2-08A5EF6B4DE3}" presName="parentText" presStyleLbl="node1" presStyleIdx="1" presStyleCnt="5" custScaleX="12196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4511792-3BB0-45E7-A119-A9ADA3A0E7DE}" type="pres">
      <dgm:prSet presAssocID="{9AA57469-90B7-473D-9BB2-08A5EF6B4DE3}" presName="negativeSpace" presStyleCnt="0"/>
      <dgm:spPr/>
    </dgm:pt>
    <dgm:pt modelId="{CB09529A-8CBF-4049-91AA-3E55E7441C85}" type="pres">
      <dgm:prSet presAssocID="{9AA57469-90B7-473D-9BB2-08A5EF6B4DE3}" presName="childText" presStyleLbl="conFgAcc1" presStyleIdx="1" presStyleCnt="5" custLinFactY="-24377" custLinFactNeighborX="-2941" custLinFactNeighborY="-100000">
        <dgm:presLayoutVars>
          <dgm:bulletEnabled val="1"/>
        </dgm:presLayoutVars>
      </dgm:prSet>
      <dgm:spPr/>
    </dgm:pt>
    <dgm:pt modelId="{B52A4194-DFC9-4408-8127-621766EFE907}" type="pres">
      <dgm:prSet presAssocID="{F3EECFBB-68D1-4B9D-B0B2-B825B6F649DD}" presName="spaceBetweenRectangles" presStyleCnt="0"/>
      <dgm:spPr/>
    </dgm:pt>
    <dgm:pt modelId="{9AE98E33-F7F2-4DC6-98F8-9132C455B3B6}" type="pres">
      <dgm:prSet presAssocID="{3AD6EAD0-B3CD-4949-A1EB-19F343617110}" presName="parentLin" presStyleCnt="0"/>
      <dgm:spPr/>
    </dgm:pt>
    <dgm:pt modelId="{D9C1E8BF-4FE4-4FA8-A030-03EA8890E159}" type="pres">
      <dgm:prSet presAssocID="{3AD6EAD0-B3CD-4949-A1EB-19F343617110}" presName="parentLeftMargin" presStyleLbl="node1" presStyleIdx="1" presStyleCnt="5"/>
      <dgm:spPr/>
      <dgm:t>
        <a:bodyPr/>
        <a:lstStyle/>
        <a:p>
          <a:endParaRPr lang="ru-RU"/>
        </a:p>
      </dgm:t>
    </dgm:pt>
    <dgm:pt modelId="{9EA3144B-F6E2-4426-91FA-1181212A9C7B}" type="pres">
      <dgm:prSet presAssocID="{3AD6EAD0-B3CD-4949-A1EB-19F343617110}" presName="parentText" presStyleLbl="node1" presStyleIdx="2" presStyleCnt="5" custScaleX="12362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D7EEF3E-F03C-41E6-A356-D0EB9CE12C9F}" type="pres">
      <dgm:prSet presAssocID="{3AD6EAD0-B3CD-4949-A1EB-19F343617110}" presName="negativeSpace" presStyleCnt="0"/>
      <dgm:spPr/>
    </dgm:pt>
    <dgm:pt modelId="{49D1A170-6725-4291-9C14-D6B8E9E34C5D}" type="pres">
      <dgm:prSet presAssocID="{3AD6EAD0-B3CD-4949-A1EB-19F343617110}" presName="childText" presStyleLbl="conFgAcc1" presStyleIdx="2" presStyleCnt="5">
        <dgm:presLayoutVars>
          <dgm:bulletEnabled val="1"/>
        </dgm:presLayoutVars>
      </dgm:prSet>
      <dgm:spPr/>
    </dgm:pt>
    <dgm:pt modelId="{99956447-858F-4AEF-BB13-E765E5D0CCC2}" type="pres">
      <dgm:prSet presAssocID="{E3654E7B-9DEA-4CC0-82F7-AE9EF8104305}" presName="spaceBetweenRectangles" presStyleCnt="0"/>
      <dgm:spPr/>
    </dgm:pt>
    <dgm:pt modelId="{71530D0E-B601-4140-A039-19F5C25E9CA0}" type="pres">
      <dgm:prSet presAssocID="{915F379B-31F2-4C0D-BD53-BA2B755AC383}" presName="parentLin" presStyleCnt="0"/>
      <dgm:spPr/>
    </dgm:pt>
    <dgm:pt modelId="{F07E2AA5-EFB9-4024-B38E-E979F85E175F}" type="pres">
      <dgm:prSet presAssocID="{915F379B-31F2-4C0D-BD53-BA2B755AC383}" presName="parentLeftMargin" presStyleLbl="node1" presStyleIdx="2" presStyleCnt="5"/>
      <dgm:spPr/>
      <dgm:t>
        <a:bodyPr/>
        <a:lstStyle/>
        <a:p>
          <a:endParaRPr lang="ru-RU"/>
        </a:p>
      </dgm:t>
    </dgm:pt>
    <dgm:pt modelId="{2FE0B1D6-BF7B-4BBC-B0AE-3B6BB198B31B}" type="pres">
      <dgm:prSet presAssocID="{915F379B-31F2-4C0D-BD53-BA2B755AC383}" presName="parentText" presStyleLbl="node1" presStyleIdx="3" presStyleCnt="5" custScaleX="11967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3FA955F-851F-4C54-859A-4C84D2C9DC93}" type="pres">
      <dgm:prSet presAssocID="{915F379B-31F2-4C0D-BD53-BA2B755AC383}" presName="negativeSpace" presStyleCnt="0"/>
      <dgm:spPr/>
    </dgm:pt>
    <dgm:pt modelId="{2895EED6-59B6-4E79-A13C-89E9A97ECD62}" type="pres">
      <dgm:prSet presAssocID="{915F379B-31F2-4C0D-BD53-BA2B755AC383}" presName="childText" presStyleLbl="conFgAcc1" presStyleIdx="3" presStyleCnt="5">
        <dgm:presLayoutVars>
          <dgm:bulletEnabled val="1"/>
        </dgm:presLayoutVars>
      </dgm:prSet>
      <dgm:spPr/>
    </dgm:pt>
    <dgm:pt modelId="{158DF245-A3D9-47EC-948A-7ABECF3A945B}" type="pres">
      <dgm:prSet presAssocID="{85607DD4-9B2C-4B92-BE29-70B2FCEBE006}" presName="spaceBetweenRectangles" presStyleCnt="0"/>
      <dgm:spPr/>
    </dgm:pt>
    <dgm:pt modelId="{0EDB749F-73C4-4CDC-889A-BF15032C9E68}" type="pres">
      <dgm:prSet presAssocID="{AD392C8F-105D-40E5-AD7D-27EE59996A50}" presName="parentLin" presStyleCnt="0"/>
      <dgm:spPr/>
    </dgm:pt>
    <dgm:pt modelId="{9923ED3F-2BD8-4915-8DB6-C5BC152F1093}" type="pres">
      <dgm:prSet presAssocID="{AD392C8F-105D-40E5-AD7D-27EE59996A50}" presName="parentLeftMargin" presStyleLbl="node1" presStyleIdx="3" presStyleCnt="5"/>
      <dgm:spPr/>
      <dgm:t>
        <a:bodyPr/>
        <a:lstStyle/>
        <a:p>
          <a:endParaRPr lang="ru-RU"/>
        </a:p>
      </dgm:t>
    </dgm:pt>
    <dgm:pt modelId="{A803A703-4803-491C-8AE6-C934939F8B4B}" type="pres">
      <dgm:prSet presAssocID="{AD392C8F-105D-40E5-AD7D-27EE59996A50}" presName="parentText" presStyleLbl="node1" presStyleIdx="4" presStyleCnt="5" custScaleX="12025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FABCC4C-41D0-429E-B7C8-1F0874BF31B6}" type="pres">
      <dgm:prSet presAssocID="{AD392C8F-105D-40E5-AD7D-27EE59996A50}" presName="negativeSpace" presStyleCnt="0"/>
      <dgm:spPr/>
    </dgm:pt>
    <dgm:pt modelId="{52F7EE30-A01C-40D4-AF60-1911C2668CD2}" type="pres">
      <dgm:prSet presAssocID="{AD392C8F-105D-40E5-AD7D-27EE59996A50}" presName="childText" presStyleLbl="conFgAcc1" presStyleIdx="4" presStyleCnt="5">
        <dgm:presLayoutVars>
          <dgm:bulletEnabled val="1"/>
        </dgm:presLayoutVars>
      </dgm:prSet>
      <dgm:spPr/>
    </dgm:pt>
  </dgm:ptLst>
  <dgm:cxnLst>
    <dgm:cxn modelId="{1DDAA5E8-4C98-4DBC-AD1E-1AB191303844}" type="presOf" srcId="{9AA57469-90B7-473D-9BB2-08A5EF6B4DE3}" destId="{F4B47DF0-7532-4863-98B6-CFD59D2DECD0}" srcOrd="0" destOrd="0" presId="urn:microsoft.com/office/officeart/2005/8/layout/list1"/>
    <dgm:cxn modelId="{333C5CAB-585A-4D54-A8BA-9B82CA7013C9}" type="presOf" srcId="{3AD6EAD0-B3CD-4949-A1EB-19F343617110}" destId="{D9C1E8BF-4FE4-4FA8-A030-03EA8890E159}" srcOrd="0" destOrd="0" presId="urn:microsoft.com/office/officeart/2005/8/layout/list1"/>
    <dgm:cxn modelId="{E744093F-76E2-48BA-AFCD-2EC80588E87E}" type="presOf" srcId="{915F379B-31F2-4C0D-BD53-BA2B755AC383}" destId="{2FE0B1D6-BF7B-4BBC-B0AE-3B6BB198B31B}" srcOrd="1" destOrd="0" presId="urn:microsoft.com/office/officeart/2005/8/layout/list1"/>
    <dgm:cxn modelId="{BD9412A3-9962-4CCE-ACA3-0D374C89AA3D}" srcId="{68C9A4E0-4B88-4A0B-AE46-ADB25B329C37}" destId="{9AA57469-90B7-473D-9BB2-08A5EF6B4DE3}" srcOrd="1" destOrd="0" parTransId="{77239DA8-83D6-4640-A2EE-75C79B36C1AE}" sibTransId="{F3EECFBB-68D1-4B9D-B0B2-B825B6F649DD}"/>
    <dgm:cxn modelId="{C131B49D-5C0F-4702-82BE-3C68B494B0AA}" type="presOf" srcId="{9AA57469-90B7-473D-9BB2-08A5EF6B4DE3}" destId="{8F7EC9E4-D92B-46C4-A846-F71560F08BD9}" srcOrd="1" destOrd="0" presId="urn:microsoft.com/office/officeart/2005/8/layout/list1"/>
    <dgm:cxn modelId="{FA3AC9A2-87D2-4F3E-B7DF-3F20A037786A}" type="presOf" srcId="{68C9A4E0-4B88-4A0B-AE46-ADB25B329C37}" destId="{9E859222-BB20-448A-8673-3D0B7B1EA1B6}" srcOrd="0" destOrd="0" presId="urn:microsoft.com/office/officeart/2005/8/layout/list1"/>
    <dgm:cxn modelId="{DAE97A86-505E-4A96-A6AB-CEEC90E05151}" type="presOf" srcId="{AD392C8F-105D-40E5-AD7D-27EE59996A50}" destId="{9923ED3F-2BD8-4915-8DB6-C5BC152F1093}" srcOrd="0" destOrd="0" presId="urn:microsoft.com/office/officeart/2005/8/layout/list1"/>
    <dgm:cxn modelId="{E8DC19B0-C995-4F9B-8F4B-2E29184F1D13}" type="presOf" srcId="{B6ADF159-B3FC-4FFA-9A2A-FCB5079DA8D7}" destId="{FB5060E4-A4F9-4CC5-9724-8AEA7FBCAC7E}" srcOrd="1" destOrd="0" presId="urn:microsoft.com/office/officeart/2005/8/layout/list1"/>
    <dgm:cxn modelId="{1DBCC541-10F8-4B6C-BFE2-6B60816542FC}" type="presOf" srcId="{B6ADF159-B3FC-4FFA-9A2A-FCB5079DA8D7}" destId="{050BD786-B095-4F88-A421-375B54D1C94C}" srcOrd="0" destOrd="0" presId="urn:microsoft.com/office/officeart/2005/8/layout/list1"/>
    <dgm:cxn modelId="{C7A214D0-EDCC-453C-B9F1-6AD21E6235E6}" srcId="{68C9A4E0-4B88-4A0B-AE46-ADB25B329C37}" destId="{AD392C8F-105D-40E5-AD7D-27EE59996A50}" srcOrd="4" destOrd="0" parTransId="{28C3DBA7-C00A-4D49-98B0-7E425E358617}" sibTransId="{778E4E11-2BA7-40E1-8B9A-939709A8A52F}"/>
    <dgm:cxn modelId="{876893DB-8CB1-4D78-9661-4F03591E9C09}" srcId="{68C9A4E0-4B88-4A0B-AE46-ADB25B329C37}" destId="{3AD6EAD0-B3CD-4949-A1EB-19F343617110}" srcOrd="2" destOrd="0" parTransId="{C6632881-FE0C-445D-8AA9-C717AE9967D7}" sibTransId="{E3654E7B-9DEA-4CC0-82F7-AE9EF8104305}"/>
    <dgm:cxn modelId="{8B1DE8B3-4BCD-4BFD-9084-FB9AA615565B}" type="presOf" srcId="{915F379B-31F2-4C0D-BD53-BA2B755AC383}" destId="{F07E2AA5-EFB9-4024-B38E-E979F85E175F}" srcOrd="0" destOrd="0" presId="urn:microsoft.com/office/officeart/2005/8/layout/list1"/>
    <dgm:cxn modelId="{DFDC1D45-F006-445D-8DC0-A2342F4AD4D3}" type="presOf" srcId="{AD392C8F-105D-40E5-AD7D-27EE59996A50}" destId="{A803A703-4803-491C-8AE6-C934939F8B4B}" srcOrd="1" destOrd="0" presId="urn:microsoft.com/office/officeart/2005/8/layout/list1"/>
    <dgm:cxn modelId="{57DAEB5E-A267-4A57-9E53-2246F52E0785}" srcId="{68C9A4E0-4B88-4A0B-AE46-ADB25B329C37}" destId="{915F379B-31F2-4C0D-BD53-BA2B755AC383}" srcOrd="3" destOrd="0" parTransId="{830B1614-557E-4F68-97C8-7A2653CDB6FB}" sibTransId="{85607DD4-9B2C-4B92-BE29-70B2FCEBE006}"/>
    <dgm:cxn modelId="{97349A59-AA47-472A-86AC-6706C26962B2}" type="presOf" srcId="{3AD6EAD0-B3CD-4949-A1EB-19F343617110}" destId="{9EA3144B-F6E2-4426-91FA-1181212A9C7B}" srcOrd="1" destOrd="0" presId="urn:microsoft.com/office/officeart/2005/8/layout/list1"/>
    <dgm:cxn modelId="{A43C2551-5243-40C5-AEDB-D172E2EC5E91}" srcId="{68C9A4E0-4B88-4A0B-AE46-ADB25B329C37}" destId="{B6ADF159-B3FC-4FFA-9A2A-FCB5079DA8D7}" srcOrd="0" destOrd="0" parTransId="{5AA41771-5D62-446B-BCAB-FECB3BA62483}" sibTransId="{358D0B80-1C3A-46AE-ADED-64E5A029BCBE}"/>
    <dgm:cxn modelId="{F1A97F5D-A5B4-4F79-A50E-780D512AB68A}" type="presParOf" srcId="{9E859222-BB20-448A-8673-3D0B7B1EA1B6}" destId="{0A993863-6A3C-4743-8B3E-0AD4A1F0F3AF}" srcOrd="0" destOrd="0" presId="urn:microsoft.com/office/officeart/2005/8/layout/list1"/>
    <dgm:cxn modelId="{54F98844-922D-43F6-AC5D-C85D2F746454}" type="presParOf" srcId="{0A993863-6A3C-4743-8B3E-0AD4A1F0F3AF}" destId="{050BD786-B095-4F88-A421-375B54D1C94C}" srcOrd="0" destOrd="0" presId="urn:microsoft.com/office/officeart/2005/8/layout/list1"/>
    <dgm:cxn modelId="{02A38EE2-65C2-45FD-B3CD-FD9181ACE6E8}" type="presParOf" srcId="{0A993863-6A3C-4743-8B3E-0AD4A1F0F3AF}" destId="{FB5060E4-A4F9-4CC5-9724-8AEA7FBCAC7E}" srcOrd="1" destOrd="0" presId="urn:microsoft.com/office/officeart/2005/8/layout/list1"/>
    <dgm:cxn modelId="{E4816BED-13D9-4B2A-8133-FA0A8069AEF1}" type="presParOf" srcId="{9E859222-BB20-448A-8673-3D0B7B1EA1B6}" destId="{7991F7E2-BFFE-4547-8FD1-B66482E316FE}" srcOrd="1" destOrd="0" presId="urn:microsoft.com/office/officeart/2005/8/layout/list1"/>
    <dgm:cxn modelId="{EDA09679-034E-4042-9547-73DFD3DDB474}" type="presParOf" srcId="{9E859222-BB20-448A-8673-3D0B7B1EA1B6}" destId="{4EBAD873-EEE3-47B6-A387-D135439659BA}" srcOrd="2" destOrd="0" presId="urn:microsoft.com/office/officeart/2005/8/layout/list1"/>
    <dgm:cxn modelId="{931EA5B7-1E56-4EC0-A809-58235C8C51E1}" type="presParOf" srcId="{9E859222-BB20-448A-8673-3D0B7B1EA1B6}" destId="{1BBFF0DD-49FF-467C-AC55-D79A81949772}" srcOrd="3" destOrd="0" presId="urn:microsoft.com/office/officeart/2005/8/layout/list1"/>
    <dgm:cxn modelId="{86EBDCBB-BF5A-4D1D-AEFD-43F4B15B3E46}" type="presParOf" srcId="{9E859222-BB20-448A-8673-3D0B7B1EA1B6}" destId="{2EC443BF-F2B4-4D7F-895A-1F93A32260D7}" srcOrd="4" destOrd="0" presId="urn:microsoft.com/office/officeart/2005/8/layout/list1"/>
    <dgm:cxn modelId="{836B5BB7-E173-4468-AD3D-A13C6B0CF4CC}" type="presParOf" srcId="{2EC443BF-F2B4-4D7F-895A-1F93A32260D7}" destId="{F4B47DF0-7532-4863-98B6-CFD59D2DECD0}" srcOrd="0" destOrd="0" presId="urn:microsoft.com/office/officeart/2005/8/layout/list1"/>
    <dgm:cxn modelId="{BC1CD62B-BFFC-456E-8FA3-D7FBD2C2C74F}" type="presParOf" srcId="{2EC443BF-F2B4-4D7F-895A-1F93A32260D7}" destId="{8F7EC9E4-D92B-46C4-A846-F71560F08BD9}" srcOrd="1" destOrd="0" presId="urn:microsoft.com/office/officeart/2005/8/layout/list1"/>
    <dgm:cxn modelId="{53847F7F-3B1D-4C1F-8823-0846DF16ABBD}" type="presParOf" srcId="{9E859222-BB20-448A-8673-3D0B7B1EA1B6}" destId="{A4511792-3BB0-45E7-A119-A9ADA3A0E7DE}" srcOrd="5" destOrd="0" presId="urn:microsoft.com/office/officeart/2005/8/layout/list1"/>
    <dgm:cxn modelId="{DCF681C6-7D5F-4797-8F89-C24455B9F62E}" type="presParOf" srcId="{9E859222-BB20-448A-8673-3D0B7B1EA1B6}" destId="{CB09529A-8CBF-4049-91AA-3E55E7441C85}" srcOrd="6" destOrd="0" presId="urn:microsoft.com/office/officeart/2005/8/layout/list1"/>
    <dgm:cxn modelId="{77C72E3D-55EC-4536-9821-2AF3F73B5E26}" type="presParOf" srcId="{9E859222-BB20-448A-8673-3D0B7B1EA1B6}" destId="{B52A4194-DFC9-4408-8127-621766EFE907}" srcOrd="7" destOrd="0" presId="urn:microsoft.com/office/officeart/2005/8/layout/list1"/>
    <dgm:cxn modelId="{E4500531-627D-43E5-9F67-82DCB58949C5}" type="presParOf" srcId="{9E859222-BB20-448A-8673-3D0B7B1EA1B6}" destId="{9AE98E33-F7F2-4DC6-98F8-9132C455B3B6}" srcOrd="8" destOrd="0" presId="urn:microsoft.com/office/officeart/2005/8/layout/list1"/>
    <dgm:cxn modelId="{126063DE-9ACE-49DB-8010-08B8659C65E4}" type="presParOf" srcId="{9AE98E33-F7F2-4DC6-98F8-9132C455B3B6}" destId="{D9C1E8BF-4FE4-4FA8-A030-03EA8890E159}" srcOrd="0" destOrd="0" presId="urn:microsoft.com/office/officeart/2005/8/layout/list1"/>
    <dgm:cxn modelId="{0A15F1ED-166E-4EF8-8F5A-2F19D06B5402}" type="presParOf" srcId="{9AE98E33-F7F2-4DC6-98F8-9132C455B3B6}" destId="{9EA3144B-F6E2-4426-91FA-1181212A9C7B}" srcOrd="1" destOrd="0" presId="urn:microsoft.com/office/officeart/2005/8/layout/list1"/>
    <dgm:cxn modelId="{6C8977E6-7CCF-41BB-975B-372E7EC3AB9C}" type="presParOf" srcId="{9E859222-BB20-448A-8673-3D0B7B1EA1B6}" destId="{AD7EEF3E-F03C-41E6-A356-D0EB9CE12C9F}" srcOrd="9" destOrd="0" presId="urn:microsoft.com/office/officeart/2005/8/layout/list1"/>
    <dgm:cxn modelId="{E80C58C6-93BF-4F80-B0DB-55550A6E7D32}" type="presParOf" srcId="{9E859222-BB20-448A-8673-3D0B7B1EA1B6}" destId="{49D1A170-6725-4291-9C14-D6B8E9E34C5D}" srcOrd="10" destOrd="0" presId="urn:microsoft.com/office/officeart/2005/8/layout/list1"/>
    <dgm:cxn modelId="{BCCBE108-2566-4E0E-B04C-1D451C2648CB}" type="presParOf" srcId="{9E859222-BB20-448A-8673-3D0B7B1EA1B6}" destId="{99956447-858F-4AEF-BB13-E765E5D0CCC2}" srcOrd="11" destOrd="0" presId="urn:microsoft.com/office/officeart/2005/8/layout/list1"/>
    <dgm:cxn modelId="{F1D56627-3764-4249-ABF9-68E7F43B0EDB}" type="presParOf" srcId="{9E859222-BB20-448A-8673-3D0B7B1EA1B6}" destId="{71530D0E-B601-4140-A039-19F5C25E9CA0}" srcOrd="12" destOrd="0" presId="urn:microsoft.com/office/officeart/2005/8/layout/list1"/>
    <dgm:cxn modelId="{7C0317CA-FFFB-4832-8B9C-2ECEF2A32627}" type="presParOf" srcId="{71530D0E-B601-4140-A039-19F5C25E9CA0}" destId="{F07E2AA5-EFB9-4024-B38E-E979F85E175F}" srcOrd="0" destOrd="0" presId="urn:microsoft.com/office/officeart/2005/8/layout/list1"/>
    <dgm:cxn modelId="{7F8AF925-1BA3-413E-BEA6-65DAA551B0F2}" type="presParOf" srcId="{71530D0E-B601-4140-A039-19F5C25E9CA0}" destId="{2FE0B1D6-BF7B-4BBC-B0AE-3B6BB198B31B}" srcOrd="1" destOrd="0" presId="urn:microsoft.com/office/officeart/2005/8/layout/list1"/>
    <dgm:cxn modelId="{9AD8576E-F3C3-471C-8089-0925CA606614}" type="presParOf" srcId="{9E859222-BB20-448A-8673-3D0B7B1EA1B6}" destId="{43FA955F-851F-4C54-859A-4C84D2C9DC93}" srcOrd="13" destOrd="0" presId="urn:microsoft.com/office/officeart/2005/8/layout/list1"/>
    <dgm:cxn modelId="{AD0AD39B-6F49-469C-941C-5143E1C7F663}" type="presParOf" srcId="{9E859222-BB20-448A-8673-3D0B7B1EA1B6}" destId="{2895EED6-59B6-4E79-A13C-89E9A97ECD62}" srcOrd="14" destOrd="0" presId="urn:microsoft.com/office/officeart/2005/8/layout/list1"/>
    <dgm:cxn modelId="{68996898-871C-4E5D-A4C0-3054227FFE8D}" type="presParOf" srcId="{9E859222-BB20-448A-8673-3D0B7B1EA1B6}" destId="{158DF245-A3D9-47EC-948A-7ABECF3A945B}" srcOrd="15" destOrd="0" presId="urn:microsoft.com/office/officeart/2005/8/layout/list1"/>
    <dgm:cxn modelId="{C0FB1CA9-93F9-4FC1-9784-E4DF91B30C91}" type="presParOf" srcId="{9E859222-BB20-448A-8673-3D0B7B1EA1B6}" destId="{0EDB749F-73C4-4CDC-889A-BF15032C9E68}" srcOrd="16" destOrd="0" presId="urn:microsoft.com/office/officeart/2005/8/layout/list1"/>
    <dgm:cxn modelId="{6D217182-69C3-4181-A5D3-0289976AF359}" type="presParOf" srcId="{0EDB749F-73C4-4CDC-889A-BF15032C9E68}" destId="{9923ED3F-2BD8-4915-8DB6-C5BC152F1093}" srcOrd="0" destOrd="0" presId="urn:microsoft.com/office/officeart/2005/8/layout/list1"/>
    <dgm:cxn modelId="{D307C108-12CB-40C0-A007-7BEBBD67B579}" type="presParOf" srcId="{0EDB749F-73C4-4CDC-889A-BF15032C9E68}" destId="{A803A703-4803-491C-8AE6-C934939F8B4B}" srcOrd="1" destOrd="0" presId="urn:microsoft.com/office/officeart/2005/8/layout/list1"/>
    <dgm:cxn modelId="{0AFCCC85-4C93-4262-A893-DE229983E482}" type="presParOf" srcId="{9E859222-BB20-448A-8673-3D0B7B1EA1B6}" destId="{0FABCC4C-41D0-429E-B7C8-1F0874BF31B6}" srcOrd="17" destOrd="0" presId="urn:microsoft.com/office/officeart/2005/8/layout/list1"/>
    <dgm:cxn modelId="{E6311BF8-EBED-4DED-9B01-9ED2D00D0395}" type="presParOf" srcId="{9E859222-BB20-448A-8673-3D0B7B1EA1B6}" destId="{52F7EE30-A01C-40D4-AF60-1911C2668CD2}" srcOrd="18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868459DC-9E93-4139-9E05-FDD60330FAF8}" type="doc">
      <dgm:prSet loTypeId="urn:microsoft.com/office/officeart/2005/8/layout/vProcess5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10DA62E-DC50-47CB-95D5-A47DD7091166}">
      <dgm:prSet phldrT="[Текст]"/>
      <dgm:spPr>
        <a:solidFill>
          <a:schemeClr val="bg2">
            <a:lumMod val="50000"/>
          </a:schemeClr>
        </a:solidFill>
      </dgm:spPr>
      <dgm:t>
        <a:bodyPr/>
        <a:lstStyle/>
        <a:p>
          <a:r>
            <a:rPr lang="ru-RU" dirty="0" smtClean="0"/>
            <a:t>равновесная</a:t>
          </a:r>
          <a:endParaRPr lang="ru-RU" dirty="0"/>
        </a:p>
      </dgm:t>
    </dgm:pt>
    <dgm:pt modelId="{4A555530-855D-4DF7-AB31-499CE5606E7C}" type="parTrans" cxnId="{05040B4F-C903-4768-9856-535A4B335179}">
      <dgm:prSet/>
      <dgm:spPr/>
      <dgm:t>
        <a:bodyPr/>
        <a:lstStyle/>
        <a:p>
          <a:endParaRPr lang="ru-RU"/>
        </a:p>
      </dgm:t>
    </dgm:pt>
    <dgm:pt modelId="{A3ACB0B6-48AA-4A1B-A10D-8CD074CD1928}" type="sibTrans" cxnId="{05040B4F-C903-4768-9856-535A4B335179}">
      <dgm:prSet/>
      <dgm:spPr/>
      <dgm:t>
        <a:bodyPr/>
        <a:lstStyle/>
        <a:p>
          <a:endParaRPr lang="ru-RU"/>
        </a:p>
      </dgm:t>
    </dgm:pt>
    <dgm:pt modelId="{B5B1763D-33AC-47E2-B221-D3C72827E958}">
      <dgm:prSet phldrT="[Текст]"/>
      <dgm:spPr>
        <a:solidFill>
          <a:schemeClr val="bg2">
            <a:lumMod val="50000"/>
          </a:schemeClr>
        </a:solidFill>
      </dgm:spPr>
      <dgm:t>
        <a:bodyPr/>
        <a:lstStyle/>
        <a:p>
          <a:r>
            <a:rPr lang="ru-RU" dirty="0" err="1" smtClean="0"/>
            <a:t>трудоизбыточная</a:t>
          </a:r>
          <a:endParaRPr lang="ru-RU" dirty="0"/>
        </a:p>
      </dgm:t>
    </dgm:pt>
    <dgm:pt modelId="{0F98A7D6-6870-4296-B7DC-D18290EEE708}" type="parTrans" cxnId="{6696E577-8288-4137-A4F7-65A4633F8A3E}">
      <dgm:prSet/>
      <dgm:spPr/>
      <dgm:t>
        <a:bodyPr/>
        <a:lstStyle/>
        <a:p>
          <a:endParaRPr lang="ru-RU"/>
        </a:p>
      </dgm:t>
    </dgm:pt>
    <dgm:pt modelId="{F500088E-14DE-420A-81B8-3E73CEF35AA7}" type="sibTrans" cxnId="{6696E577-8288-4137-A4F7-65A4633F8A3E}">
      <dgm:prSet/>
      <dgm:spPr/>
      <dgm:t>
        <a:bodyPr/>
        <a:lstStyle/>
        <a:p>
          <a:endParaRPr lang="ru-RU"/>
        </a:p>
      </dgm:t>
    </dgm:pt>
    <dgm:pt modelId="{1C3EF6E8-A11B-4BBE-8ED9-5091155BC1C0}">
      <dgm:prSet phldrT="[Текст]"/>
      <dgm:spPr>
        <a:solidFill>
          <a:schemeClr val="bg2">
            <a:lumMod val="50000"/>
          </a:schemeClr>
        </a:solidFill>
      </dgm:spPr>
      <dgm:t>
        <a:bodyPr/>
        <a:lstStyle/>
        <a:p>
          <a:r>
            <a:rPr lang="ru-RU" dirty="0" err="1" smtClean="0"/>
            <a:t>трудодефицитная</a:t>
          </a:r>
          <a:endParaRPr lang="ru-RU" dirty="0"/>
        </a:p>
      </dgm:t>
    </dgm:pt>
    <dgm:pt modelId="{A8CF1B0F-217C-4F90-B42B-8DD013E7085E}" type="parTrans" cxnId="{17DD640A-C9FF-49A8-9F79-9E22773200E1}">
      <dgm:prSet/>
      <dgm:spPr/>
      <dgm:t>
        <a:bodyPr/>
        <a:lstStyle/>
        <a:p>
          <a:endParaRPr lang="ru-RU"/>
        </a:p>
      </dgm:t>
    </dgm:pt>
    <dgm:pt modelId="{1B451C37-3549-4428-B90B-635F318A1529}" type="sibTrans" cxnId="{17DD640A-C9FF-49A8-9F79-9E22773200E1}">
      <dgm:prSet/>
      <dgm:spPr/>
      <dgm:t>
        <a:bodyPr/>
        <a:lstStyle/>
        <a:p>
          <a:endParaRPr lang="ru-RU"/>
        </a:p>
      </dgm:t>
    </dgm:pt>
    <dgm:pt modelId="{8955F5CD-996D-4355-B81C-1A10699460FC}" type="pres">
      <dgm:prSet presAssocID="{868459DC-9E93-4139-9E05-FDD60330FAF8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4F00DC2-E092-476F-8CC8-BA99256B7F9E}" type="pres">
      <dgm:prSet presAssocID="{868459DC-9E93-4139-9E05-FDD60330FAF8}" presName="dummyMaxCanvas" presStyleCnt="0">
        <dgm:presLayoutVars/>
      </dgm:prSet>
      <dgm:spPr/>
    </dgm:pt>
    <dgm:pt modelId="{E564DFEF-406D-4E2C-A98E-6159A1CE18B7}" type="pres">
      <dgm:prSet presAssocID="{868459DC-9E93-4139-9E05-FDD60330FAF8}" presName="ThreeNodes_1" presStyleLbl="node1" presStyleIdx="0" presStyleCnt="3" custLinFactNeighborX="238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0657788-FC95-4219-86CD-FC20BCDF92A1}" type="pres">
      <dgm:prSet presAssocID="{868459DC-9E93-4139-9E05-FDD60330FAF8}" presName="ThreeNodes_2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6D91073-EA64-4EFE-890C-A79585295139}" type="pres">
      <dgm:prSet presAssocID="{868459DC-9E93-4139-9E05-FDD60330FAF8}" presName="ThreeNodes_3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148E70E-1E33-446C-8825-16010B744673}" type="pres">
      <dgm:prSet presAssocID="{868459DC-9E93-4139-9E05-FDD60330FAF8}" presName="ThreeConn_1-2" presStyleLbl="fg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8F6A970-288A-4C68-980C-3BB4A921891B}" type="pres">
      <dgm:prSet presAssocID="{868459DC-9E93-4139-9E05-FDD60330FAF8}" presName="ThreeConn_2-3" presStyleLbl="fg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C7C4205-454A-43E5-8DE3-2E861F0F467B}" type="pres">
      <dgm:prSet presAssocID="{868459DC-9E93-4139-9E05-FDD60330FAF8}" presName="ThreeNodes_1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2D7BC26-050F-4525-B040-1B9ACA12003B}" type="pres">
      <dgm:prSet presAssocID="{868459DC-9E93-4139-9E05-FDD60330FAF8}" presName="ThreeNodes_2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D1B05B6-9FAB-4645-B76B-A9B73FABE4CC}" type="pres">
      <dgm:prSet presAssocID="{868459DC-9E93-4139-9E05-FDD60330FAF8}" presName="ThreeNodes_3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71D779D-8821-4630-ACB4-EA8B2C516BBD}" type="presOf" srcId="{A10DA62E-DC50-47CB-95D5-A47DD7091166}" destId="{AC7C4205-454A-43E5-8DE3-2E861F0F467B}" srcOrd="1" destOrd="0" presId="urn:microsoft.com/office/officeart/2005/8/layout/vProcess5"/>
    <dgm:cxn modelId="{52CCDE74-82F8-4CE6-87E9-92AA99D6B84E}" type="presOf" srcId="{868459DC-9E93-4139-9E05-FDD60330FAF8}" destId="{8955F5CD-996D-4355-B81C-1A10699460FC}" srcOrd="0" destOrd="0" presId="urn:microsoft.com/office/officeart/2005/8/layout/vProcess5"/>
    <dgm:cxn modelId="{19BCB919-FB14-4044-A72C-75291E28F198}" type="presOf" srcId="{A3ACB0B6-48AA-4A1B-A10D-8CD074CD1928}" destId="{E148E70E-1E33-446C-8825-16010B744673}" srcOrd="0" destOrd="0" presId="urn:microsoft.com/office/officeart/2005/8/layout/vProcess5"/>
    <dgm:cxn modelId="{05040B4F-C903-4768-9856-535A4B335179}" srcId="{868459DC-9E93-4139-9E05-FDD60330FAF8}" destId="{A10DA62E-DC50-47CB-95D5-A47DD7091166}" srcOrd="0" destOrd="0" parTransId="{4A555530-855D-4DF7-AB31-499CE5606E7C}" sibTransId="{A3ACB0B6-48AA-4A1B-A10D-8CD074CD1928}"/>
    <dgm:cxn modelId="{FEE2248C-2893-483B-973A-EAB3BA63D9D7}" type="presOf" srcId="{A10DA62E-DC50-47CB-95D5-A47DD7091166}" destId="{E564DFEF-406D-4E2C-A98E-6159A1CE18B7}" srcOrd="0" destOrd="0" presId="urn:microsoft.com/office/officeart/2005/8/layout/vProcess5"/>
    <dgm:cxn modelId="{5BEDA227-0F1E-456C-900B-9F7C15ED1A3D}" type="presOf" srcId="{B5B1763D-33AC-47E2-B221-D3C72827E958}" destId="{82D7BC26-050F-4525-B040-1B9ACA12003B}" srcOrd="1" destOrd="0" presId="urn:microsoft.com/office/officeart/2005/8/layout/vProcess5"/>
    <dgm:cxn modelId="{19089C0D-2F66-4E0B-A27F-90990EF52D40}" type="presOf" srcId="{B5B1763D-33AC-47E2-B221-D3C72827E958}" destId="{60657788-FC95-4219-86CD-FC20BCDF92A1}" srcOrd="0" destOrd="0" presId="urn:microsoft.com/office/officeart/2005/8/layout/vProcess5"/>
    <dgm:cxn modelId="{6696E577-8288-4137-A4F7-65A4633F8A3E}" srcId="{868459DC-9E93-4139-9E05-FDD60330FAF8}" destId="{B5B1763D-33AC-47E2-B221-D3C72827E958}" srcOrd="1" destOrd="0" parTransId="{0F98A7D6-6870-4296-B7DC-D18290EEE708}" sibTransId="{F500088E-14DE-420A-81B8-3E73CEF35AA7}"/>
    <dgm:cxn modelId="{0078B24C-0FC2-4018-BF88-71BA41BF2B6A}" type="presOf" srcId="{1C3EF6E8-A11B-4BBE-8ED9-5091155BC1C0}" destId="{D6D91073-EA64-4EFE-890C-A79585295139}" srcOrd="0" destOrd="0" presId="urn:microsoft.com/office/officeart/2005/8/layout/vProcess5"/>
    <dgm:cxn modelId="{74B1F8FD-6861-4490-834B-30D9742F970B}" type="presOf" srcId="{1C3EF6E8-A11B-4BBE-8ED9-5091155BC1C0}" destId="{FD1B05B6-9FAB-4645-B76B-A9B73FABE4CC}" srcOrd="1" destOrd="0" presId="urn:microsoft.com/office/officeart/2005/8/layout/vProcess5"/>
    <dgm:cxn modelId="{C0B68209-1D8F-4A65-8000-64D0A2A4FB07}" type="presOf" srcId="{F500088E-14DE-420A-81B8-3E73CEF35AA7}" destId="{18F6A970-288A-4C68-980C-3BB4A921891B}" srcOrd="0" destOrd="0" presId="urn:microsoft.com/office/officeart/2005/8/layout/vProcess5"/>
    <dgm:cxn modelId="{17DD640A-C9FF-49A8-9F79-9E22773200E1}" srcId="{868459DC-9E93-4139-9E05-FDD60330FAF8}" destId="{1C3EF6E8-A11B-4BBE-8ED9-5091155BC1C0}" srcOrd="2" destOrd="0" parTransId="{A8CF1B0F-217C-4F90-B42B-8DD013E7085E}" sibTransId="{1B451C37-3549-4428-B90B-635F318A1529}"/>
    <dgm:cxn modelId="{BAF35009-5FE2-48D6-AACA-EA353AFD9CDE}" type="presParOf" srcId="{8955F5CD-996D-4355-B81C-1A10699460FC}" destId="{94F00DC2-E092-476F-8CC8-BA99256B7F9E}" srcOrd="0" destOrd="0" presId="urn:microsoft.com/office/officeart/2005/8/layout/vProcess5"/>
    <dgm:cxn modelId="{1AD11F04-51AE-42AC-9975-5BCDDB4E99BF}" type="presParOf" srcId="{8955F5CD-996D-4355-B81C-1A10699460FC}" destId="{E564DFEF-406D-4E2C-A98E-6159A1CE18B7}" srcOrd="1" destOrd="0" presId="urn:microsoft.com/office/officeart/2005/8/layout/vProcess5"/>
    <dgm:cxn modelId="{337B09FE-A011-4DC1-A84C-7D297FA3FAFF}" type="presParOf" srcId="{8955F5CD-996D-4355-B81C-1A10699460FC}" destId="{60657788-FC95-4219-86CD-FC20BCDF92A1}" srcOrd="2" destOrd="0" presId="urn:microsoft.com/office/officeart/2005/8/layout/vProcess5"/>
    <dgm:cxn modelId="{1AB5C62A-0B22-4F30-B59A-466CF478FE22}" type="presParOf" srcId="{8955F5CD-996D-4355-B81C-1A10699460FC}" destId="{D6D91073-EA64-4EFE-890C-A79585295139}" srcOrd="3" destOrd="0" presId="urn:microsoft.com/office/officeart/2005/8/layout/vProcess5"/>
    <dgm:cxn modelId="{2B08D2A3-EF65-4BD9-9E45-2ACDF7960473}" type="presParOf" srcId="{8955F5CD-996D-4355-B81C-1A10699460FC}" destId="{E148E70E-1E33-446C-8825-16010B744673}" srcOrd="4" destOrd="0" presId="urn:microsoft.com/office/officeart/2005/8/layout/vProcess5"/>
    <dgm:cxn modelId="{1AE6084B-C29D-4630-9832-2302639A6DEF}" type="presParOf" srcId="{8955F5CD-996D-4355-B81C-1A10699460FC}" destId="{18F6A970-288A-4C68-980C-3BB4A921891B}" srcOrd="5" destOrd="0" presId="urn:microsoft.com/office/officeart/2005/8/layout/vProcess5"/>
    <dgm:cxn modelId="{5C6A0320-2E70-4808-A8ED-BF50F53C7258}" type="presParOf" srcId="{8955F5CD-996D-4355-B81C-1A10699460FC}" destId="{AC7C4205-454A-43E5-8DE3-2E861F0F467B}" srcOrd="6" destOrd="0" presId="urn:microsoft.com/office/officeart/2005/8/layout/vProcess5"/>
    <dgm:cxn modelId="{12BBB71C-9553-4135-9087-3C3F8356C107}" type="presParOf" srcId="{8955F5CD-996D-4355-B81C-1A10699460FC}" destId="{82D7BC26-050F-4525-B040-1B9ACA12003B}" srcOrd="7" destOrd="0" presId="urn:microsoft.com/office/officeart/2005/8/layout/vProcess5"/>
    <dgm:cxn modelId="{C0EF45C2-6F79-4DA1-8CAE-2247881D19F5}" type="presParOf" srcId="{8955F5CD-996D-4355-B81C-1A10699460FC}" destId="{FD1B05B6-9FAB-4645-B76B-A9B73FABE4CC}" srcOrd="8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xmlns="" relId="rId11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3B9B0EB-CE8E-4013-8166-C8B75FB32DD5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E112EFC-62AC-4535-BEF1-194FC7A89069}">
      <dgm:prSet phldrT="[Текст]"/>
      <dgm:spPr>
        <a:solidFill>
          <a:schemeClr val="accent3">
            <a:lumMod val="60000"/>
            <a:lumOff val="40000"/>
          </a:schemeClr>
        </a:solidFill>
      </dgm:spPr>
      <dgm:t>
        <a:bodyPr/>
        <a:lstStyle/>
        <a:p>
          <a:pPr algn="ctr"/>
          <a:r>
            <a:rPr lang="ru-RU" dirty="0" smtClean="0"/>
            <a:t>Конъюнктура рынка труда</a:t>
          </a:r>
          <a:endParaRPr lang="ru-RU" dirty="0"/>
        </a:p>
      </dgm:t>
    </dgm:pt>
    <dgm:pt modelId="{AE67BA35-1753-41F8-B971-CB16297833FC}" type="parTrans" cxnId="{0A896920-84C3-4844-8CF5-D910ADA21C7F}">
      <dgm:prSet/>
      <dgm:spPr/>
      <dgm:t>
        <a:bodyPr/>
        <a:lstStyle/>
        <a:p>
          <a:endParaRPr lang="ru-RU"/>
        </a:p>
      </dgm:t>
    </dgm:pt>
    <dgm:pt modelId="{C923ED99-4FCD-4815-A07B-D212DB379B19}" type="sibTrans" cxnId="{0A896920-84C3-4844-8CF5-D910ADA21C7F}">
      <dgm:prSet/>
      <dgm:spPr/>
      <dgm:t>
        <a:bodyPr/>
        <a:lstStyle/>
        <a:p>
          <a:endParaRPr lang="ru-RU"/>
        </a:p>
      </dgm:t>
    </dgm:pt>
    <dgm:pt modelId="{14417F37-F6B6-4ABC-BC7E-7A730236A4EC}" type="pres">
      <dgm:prSet presAssocID="{13B9B0EB-CE8E-4013-8166-C8B75FB32DD5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673B89E-6D3C-4688-9636-208F0367F79E}" type="pres">
      <dgm:prSet presAssocID="{BE112EFC-62AC-4535-BEF1-194FC7A89069}" presName="parentText" presStyleLbl="node1" presStyleIdx="0" presStyleCnt="1" custLinFactNeighborX="2273" custLinFactNeighborY="5364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A896920-84C3-4844-8CF5-D910ADA21C7F}" srcId="{13B9B0EB-CE8E-4013-8166-C8B75FB32DD5}" destId="{BE112EFC-62AC-4535-BEF1-194FC7A89069}" srcOrd="0" destOrd="0" parTransId="{AE67BA35-1753-41F8-B971-CB16297833FC}" sibTransId="{C923ED99-4FCD-4815-A07B-D212DB379B19}"/>
    <dgm:cxn modelId="{3C2AADA2-4494-4164-B3E5-DCCBD90C51B6}" type="presOf" srcId="{13B9B0EB-CE8E-4013-8166-C8B75FB32DD5}" destId="{14417F37-F6B6-4ABC-BC7E-7A730236A4EC}" srcOrd="0" destOrd="0" presId="urn:microsoft.com/office/officeart/2005/8/layout/vList2"/>
    <dgm:cxn modelId="{8A75BFA5-BB67-4DFC-AD18-DF04533B2BFA}" type="presOf" srcId="{BE112EFC-62AC-4535-BEF1-194FC7A89069}" destId="{6673B89E-6D3C-4688-9636-208F0367F79E}" srcOrd="0" destOrd="0" presId="urn:microsoft.com/office/officeart/2005/8/layout/vList2"/>
    <dgm:cxn modelId="{A667EBBD-25E9-4F9B-8AB3-C738CC5C1352}" type="presParOf" srcId="{14417F37-F6B6-4ABC-BC7E-7A730236A4EC}" destId="{6673B89E-6D3C-4688-9636-208F0367F79E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1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80FEB7C-4906-4C17-8053-C3D87BCBA429}">
      <dsp:nvSpPr>
        <dsp:cNvPr id="0" name=""/>
        <dsp:cNvSpPr/>
      </dsp:nvSpPr>
      <dsp:spPr>
        <a:xfrm>
          <a:off x="0" y="0"/>
          <a:ext cx="6336792" cy="87782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lvl="0" algn="l" defTabSz="13779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100" kern="1200" dirty="0" smtClean="0"/>
            <a:t>Субъекты рынка</a:t>
          </a:r>
          <a:endParaRPr lang="ru-RU" sz="3100" kern="1200" dirty="0"/>
        </a:p>
      </dsp:txBody>
      <dsp:txXfrm>
        <a:off x="0" y="0"/>
        <a:ext cx="5338267" cy="877824"/>
      </dsp:txXfrm>
    </dsp:sp>
    <dsp:sp modelId="{019C7BFE-2910-456E-ACA9-041B6C7C74CA}">
      <dsp:nvSpPr>
        <dsp:cNvPr id="0" name=""/>
        <dsp:cNvSpPr/>
      </dsp:nvSpPr>
      <dsp:spPr>
        <a:xfrm>
          <a:off x="473202" y="999744"/>
          <a:ext cx="6336792" cy="87782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lvl="0" algn="l" defTabSz="13779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100" kern="1200" dirty="0" smtClean="0"/>
            <a:t>Юридическая база</a:t>
          </a:r>
          <a:endParaRPr lang="ru-RU" sz="3100" kern="1200" dirty="0"/>
        </a:p>
      </dsp:txBody>
      <dsp:txXfrm>
        <a:off x="473202" y="999744"/>
        <a:ext cx="5293004" cy="877824"/>
      </dsp:txXfrm>
    </dsp:sp>
    <dsp:sp modelId="{0DA24DA5-62AB-41CD-BFBD-6F9286581DFF}">
      <dsp:nvSpPr>
        <dsp:cNvPr id="0" name=""/>
        <dsp:cNvSpPr/>
      </dsp:nvSpPr>
      <dsp:spPr>
        <a:xfrm>
          <a:off x="946404" y="1999488"/>
          <a:ext cx="6336792" cy="87782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lvl="0" algn="l" defTabSz="13779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100" kern="1200" dirty="0" smtClean="0"/>
            <a:t>Рыночный механизм</a:t>
          </a:r>
          <a:endParaRPr lang="ru-RU" sz="3100" kern="1200" dirty="0"/>
        </a:p>
      </dsp:txBody>
      <dsp:txXfrm>
        <a:off x="946404" y="1999488"/>
        <a:ext cx="5293004" cy="877824"/>
      </dsp:txXfrm>
    </dsp:sp>
    <dsp:sp modelId="{C33128F9-18CE-45D7-B9AC-960E1A64B710}">
      <dsp:nvSpPr>
        <dsp:cNvPr id="0" name=""/>
        <dsp:cNvSpPr/>
      </dsp:nvSpPr>
      <dsp:spPr>
        <a:xfrm>
          <a:off x="1419605" y="2999232"/>
          <a:ext cx="6336792" cy="87782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lvl="0" algn="l" defTabSz="13779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100" kern="1200" dirty="0" smtClean="0"/>
            <a:t>Безработица</a:t>
          </a:r>
          <a:endParaRPr lang="ru-RU" sz="3100" kern="1200" dirty="0"/>
        </a:p>
      </dsp:txBody>
      <dsp:txXfrm>
        <a:off x="1419605" y="2999232"/>
        <a:ext cx="5293004" cy="877824"/>
      </dsp:txXfrm>
    </dsp:sp>
    <dsp:sp modelId="{00EBD7E6-528A-420A-99E2-8088672DD229}">
      <dsp:nvSpPr>
        <dsp:cNvPr id="0" name=""/>
        <dsp:cNvSpPr/>
      </dsp:nvSpPr>
      <dsp:spPr>
        <a:xfrm>
          <a:off x="1892808" y="3998976"/>
          <a:ext cx="6336792" cy="87782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lvl="0" algn="l" defTabSz="13779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100" kern="1200" dirty="0" smtClean="0"/>
            <a:t>Инфраструктура рынка труда</a:t>
          </a:r>
          <a:endParaRPr lang="ru-RU" sz="3100" kern="1200" dirty="0"/>
        </a:p>
      </dsp:txBody>
      <dsp:txXfrm>
        <a:off x="1892808" y="3998976"/>
        <a:ext cx="5293004" cy="877824"/>
      </dsp:txXfrm>
    </dsp:sp>
    <dsp:sp modelId="{52795654-A55A-44A2-9825-96610E2CA448}">
      <dsp:nvSpPr>
        <dsp:cNvPr id="0" name=""/>
        <dsp:cNvSpPr/>
      </dsp:nvSpPr>
      <dsp:spPr>
        <a:xfrm>
          <a:off x="5766206" y="641299"/>
          <a:ext cx="570585" cy="570585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600" kern="1200"/>
        </a:p>
      </dsp:txBody>
      <dsp:txXfrm>
        <a:off x="5766206" y="641299"/>
        <a:ext cx="570585" cy="570585"/>
      </dsp:txXfrm>
    </dsp:sp>
    <dsp:sp modelId="{EEAAF1F4-44A8-4052-86CA-6F80C2E4E230}">
      <dsp:nvSpPr>
        <dsp:cNvPr id="0" name=""/>
        <dsp:cNvSpPr/>
      </dsp:nvSpPr>
      <dsp:spPr>
        <a:xfrm>
          <a:off x="6239408" y="1641043"/>
          <a:ext cx="570585" cy="570585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600" kern="1200"/>
        </a:p>
      </dsp:txBody>
      <dsp:txXfrm>
        <a:off x="6239408" y="1641043"/>
        <a:ext cx="570585" cy="570585"/>
      </dsp:txXfrm>
    </dsp:sp>
    <dsp:sp modelId="{388B2537-A2FE-4B9D-9F53-A73B6E4D3C3B}">
      <dsp:nvSpPr>
        <dsp:cNvPr id="0" name=""/>
        <dsp:cNvSpPr/>
      </dsp:nvSpPr>
      <dsp:spPr>
        <a:xfrm>
          <a:off x="6712610" y="2626156"/>
          <a:ext cx="570585" cy="570585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600" kern="1200"/>
        </a:p>
      </dsp:txBody>
      <dsp:txXfrm>
        <a:off x="6712610" y="2626156"/>
        <a:ext cx="570585" cy="570585"/>
      </dsp:txXfrm>
    </dsp:sp>
    <dsp:sp modelId="{5C8BDE0B-BAF0-4FAD-B374-FD7A84752E34}">
      <dsp:nvSpPr>
        <dsp:cNvPr id="0" name=""/>
        <dsp:cNvSpPr/>
      </dsp:nvSpPr>
      <dsp:spPr>
        <a:xfrm>
          <a:off x="7185812" y="3635654"/>
          <a:ext cx="570585" cy="570585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600" kern="1200"/>
        </a:p>
      </dsp:txBody>
      <dsp:txXfrm>
        <a:off x="7185812" y="3635654"/>
        <a:ext cx="570585" cy="570585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07C7D967-FBBF-47B1-9840-D9EB3E2CD518}">
      <dsp:nvSpPr>
        <dsp:cNvPr id="0" name=""/>
        <dsp:cNvSpPr/>
      </dsp:nvSpPr>
      <dsp:spPr>
        <a:xfrm>
          <a:off x="4375406" y="102489"/>
          <a:ext cx="2266354" cy="147313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kern="1200" dirty="0" smtClean="0"/>
            <a:t>Наёмные работники</a:t>
          </a:r>
          <a:endParaRPr lang="ru-RU" sz="2500" kern="1200" dirty="0"/>
        </a:p>
      </dsp:txBody>
      <dsp:txXfrm>
        <a:off x="4375406" y="102489"/>
        <a:ext cx="2266354" cy="1473130"/>
      </dsp:txXfrm>
    </dsp:sp>
    <dsp:sp modelId="{1807F2AF-69F4-455A-85FD-9DC0237C3EA6}">
      <dsp:nvSpPr>
        <dsp:cNvPr id="0" name=""/>
        <dsp:cNvSpPr/>
      </dsp:nvSpPr>
      <dsp:spPr>
        <a:xfrm>
          <a:off x="2489560" y="600112"/>
          <a:ext cx="3927383" cy="3927383"/>
        </a:xfrm>
        <a:custGeom>
          <a:avLst/>
          <a:gdLst/>
          <a:ahLst/>
          <a:cxnLst/>
          <a:rect l="0" t="0" r="0" b="0"/>
          <a:pathLst>
            <a:path>
              <a:moveTo>
                <a:pt x="3668643" y="989409"/>
              </a:moveTo>
              <a:arcTo wR="1963691" hR="1963691" stAng="19815269" swAng="2837934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A100C2F-522F-4054-8D3E-07452254DA62}">
      <dsp:nvSpPr>
        <dsp:cNvPr id="0" name=""/>
        <dsp:cNvSpPr/>
      </dsp:nvSpPr>
      <dsp:spPr>
        <a:xfrm>
          <a:off x="4886879" y="3171322"/>
          <a:ext cx="2266354" cy="147313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kern="1200" dirty="0" smtClean="0"/>
            <a:t>Государство</a:t>
          </a:r>
        </a:p>
      </dsp:txBody>
      <dsp:txXfrm>
        <a:off x="4886879" y="3171322"/>
        <a:ext cx="2266354" cy="1473130"/>
      </dsp:txXfrm>
    </dsp:sp>
    <dsp:sp modelId="{94CD8606-1F49-4E38-930C-A6C51D42EC8A}">
      <dsp:nvSpPr>
        <dsp:cNvPr id="0" name=""/>
        <dsp:cNvSpPr/>
      </dsp:nvSpPr>
      <dsp:spPr>
        <a:xfrm>
          <a:off x="2318269" y="977432"/>
          <a:ext cx="3927383" cy="3927383"/>
        </a:xfrm>
        <a:custGeom>
          <a:avLst/>
          <a:gdLst/>
          <a:ahLst/>
          <a:cxnLst/>
          <a:rect l="0" t="0" r="0" b="0"/>
          <a:pathLst>
            <a:path>
              <a:moveTo>
                <a:pt x="2913510" y="3682392"/>
              </a:moveTo>
              <a:arcTo wR="1963691" hR="1963691" stAng="3664398" swAng="6239433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75DAE84-0516-4585-9646-7FC215EB1030}">
      <dsp:nvSpPr>
        <dsp:cNvPr id="0" name=""/>
        <dsp:cNvSpPr/>
      </dsp:nvSpPr>
      <dsp:spPr>
        <a:xfrm>
          <a:off x="1101990" y="1943787"/>
          <a:ext cx="2266354" cy="147313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kern="1200" dirty="0" smtClean="0"/>
            <a:t>Работодатели </a:t>
          </a:r>
          <a:endParaRPr lang="ru-RU" sz="2500" kern="1200" dirty="0"/>
        </a:p>
      </dsp:txBody>
      <dsp:txXfrm>
        <a:off x="1101990" y="1943787"/>
        <a:ext cx="2266354" cy="1473130"/>
      </dsp:txXfrm>
    </dsp:sp>
    <dsp:sp modelId="{3233D281-6F10-42F9-A4BA-9D4736743D49}">
      <dsp:nvSpPr>
        <dsp:cNvPr id="0" name=""/>
        <dsp:cNvSpPr/>
      </dsp:nvSpPr>
      <dsp:spPr>
        <a:xfrm>
          <a:off x="2351239" y="388861"/>
          <a:ext cx="3927383" cy="3927383"/>
        </a:xfrm>
        <a:custGeom>
          <a:avLst/>
          <a:gdLst/>
          <a:ahLst/>
          <a:cxnLst/>
          <a:rect l="0" t="0" r="0" b="0"/>
          <a:pathLst>
            <a:path>
              <a:moveTo>
                <a:pt x="48414" y="1530333"/>
              </a:moveTo>
              <a:arcTo wR="1963691" hR="1963691" stAng="11564959" swAng="4696849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4EBAD873-EEE3-47B6-A387-D135439659BA}">
      <dsp:nvSpPr>
        <dsp:cNvPr id="0" name=""/>
        <dsp:cNvSpPr/>
      </dsp:nvSpPr>
      <dsp:spPr>
        <a:xfrm>
          <a:off x="0" y="559952"/>
          <a:ext cx="4392488" cy="428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B5060E4-A4F9-4CC5-9724-8AEA7FBCAC7E}">
      <dsp:nvSpPr>
        <dsp:cNvPr id="0" name=""/>
        <dsp:cNvSpPr/>
      </dsp:nvSpPr>
      <dsp:spPr>
        <a:xfrm>
          <a:off x="219624" y="351207"/>
          <a:ext cx="3801149" cy="459665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6218" tIns="0" rIns="116218" bIns="0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 dirty="0" smtClean="0"/>
        </a:p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/>
            <a:t>Спрос на рабочую силу</a:t>
          </a:r>
        </a:p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 dirty="0"/>
        </a:p>
      </dsp:txBody>
      <dsp:txXfrm>
        <a:off x="219624" y="351207"/>
        <a:ext cx="3801149" cy="459665"/>
      </dsp:txXfrm>
    </dsp:sp>
    <dsp:sp modelId="{CB09529A-8CBF-4049-91AA-3E55E7441C85}">
      <dsp:nvSpPr>
        <dsp:cNvPr id="0" name=""/>
        <dsp:cNvSpPr/>
      </dsp:nvSpPr>
      <dsp:spPr>
        <a:xfrm>
          <a:off x="0" y="1134841"/>
          <a:ext cx="4392488" cy="428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F7EC9E4-D92B-46C4-A846-F71560F08BD9}">
      <dsp:nvSpPr>
        <dsp:cNvPr id="0" name=""/>
        <dsp:cNvSpPr/>
      </dsp:nvSpPr>
      <dsp:spPr>
        <a:xfrm>
          <a:off x="219624" y="1080152"/>
          <a:ext cx="3749985" cy="50184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6218" tIns="0" rIns="116218" bIns="0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/>
            <a:t>Предложение рабочей силы</a:t>
          </a:r>
          <a:endParaRPr lang="ru-RU" sz="1700" kern="1200" dirty="0"/>
        </a:p>
      </dsp:txBody>
      <dsp:txXfrm>
        <a:off x="219624" y="1080152"/>
        <a:ext cx="3749985" cy="501840"/>
      </dsp:txXfrm>
    </dsp:sp>
    <dsp:sp modelId="{49D1A170-6725-4291-9C14-D6B8E9E34C5D}">
      <dsp:nvSpPr>
        <dsp:cNvPr id="0" name=""/>
        <dsp:cNvSpPr/>
      </dsp:nvSpPr>
      <dsp:spPr>
        <a:xfrm>
          <a:off x="0" y="2102192"/>
          <a:ext cx="4392488" cy="428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EA3144B-F6E2-4426-91FA-1181212A9C7B}">
      <dsp:nvSpPr>
        <dsp:cNvPr id="0" name=""/>
        <dsp:cNvSpPr/>
      </dsp:nvSpPr>
      <dsp:spPr>
        <a:xfrm>
          <a:off x="219624" y="1851272"/>
          <a:ext cx="3801149" cy="501840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6218" tIns="0" rIns="116218" bIns="0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/>
            <a:t>Цена рабочей силы</a:t>
          </a:r>
          <a:endParaRPr lang="ru-RU" sz="1700" kern="1200" dirty="0"/>
        </a:p>
      </dsp:txBody>
      <dsp:txXfrm>
        <a:off x="219624" y="1851272"/>
        <a:ext cx="3801149" cy="501840"/>
      </dsp:txXfrm>
    </dsp:sp>
    <dsp:sp modelId="{2895EED6-59B6-4E79-A13C-89E9A97ECD62}">
      <dsp:nvSpPr>
        <dsp:cNvPr id="0" name=""/>
        <dsp:cNvSpPr/>
      </dsp:nvSpPr>
      <dsp:spPr>
        <a:xfrm>
          <a:off x="0" y="2873312"/>
          <a:ext cx="4392488" cy="428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FE0B1D6-BF7B-4BBC-B0AE-3B6BB198B31B}">
      <dsp:nvSpPr>
        <dsp:cNvPr id="0" name=""/>
        <dsp:cNvSpPr/>
      </dsp:nvSpPr>
      <dsp:spPr>
        <a:xfrm>
          <a:off x="219624" y="2622392"/>
          <a:ext cx="3679727" cy="50184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6218" tIns="0" rIns="116218" bIns="0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/>
            <a:t>Конкуренция на рынке труда</a:t>
          </a:r>
          <a:endParaRPr lang="ru-RU" sz="1700" kern="1200" dirty="0"/>
        </a:p>
      </dsp:txBody>
      <dsp:txXfrm>
        <a:off x="219624" y="2622392"/>
        <a:ext cx="3679727" cy="501840"/>
      </dsp:txXfrm>
    </dsp:sp>
    <dsp:sp modelId="{52F7EE30-A01C-40D4-AF60-1911C2668CD2}">
      <dsp:nvSpPr>
        <dsp:cNvPr id="0" name=""/>
        <dsp:cNvSpPr/>
      </dsp:nvSpPr>
      <dsp:spPr>
        <a:xfrm>
          <a:off x="0" y="3644432"/>
          <a:ext cx="4392488" cy="428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803A703-4803-491C-8AE6-C934939F8B4B}">
      <dsp:nvSpPr>
        <dsp:cNvPr id="0" name=""/>
        <dsp:cNvSpPr/>
      </dsp:nvSpPr>
      <dsp:spPr>
        <a:xfrm>
          <a:off x="219624" y="3393512"/>
          <a:ext cx="3697376" cy="501840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6218" tIns="0" rIns="116218" bIns="0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/>
            <a:t>Резерв рабочей силы</a:t>
          </a:r>
          <a:endParaRPr lang="ru-RU" sz="1700" kern="1200" dirty="0"/>
        </a:p>
      </dsp:txBody>
      <dsp:txXfrm>
        <a:off x="219624" y="3393512"/>
        <a:ext cx="3697376" cy="501840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564DFEF-406D-4E2C-A98E-6159A1CE18B7}">
      <dsp:nvSpPr>
        <dsp:cNvPr id="0" name=""/>
        <dsp:cNvSpPr/>
      </dsp:nvSpPr>
      <dsp:spPr>
        <a:xfrm>
          <a:off x="64230" y="0"/>
          <a:ext cx="2693099" cy="691276"/>
        </a:xfrm>
        <a:prstGeom prst="roundRect">
          <a:avLst>
            <a:gd name="adj" fmla="val 10000"/>
          </a:avLst>
        </a:prstGeom>
        <a:solidFill>
          <a:schemeClr val="bg2">
            <a:lumMod val="5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 smtClean="0"/>
            <a:t>равновесная</a:t>
          </a:r>
          <a:endParaRPr lang="ru-RU" sz="1900" kern="1200" dirty="0"/>
        </a:p>
      </dsp:txBody>
      <dsp:txXfrm>
        <a:off x="64230" y="0"/>
        <a:ext cx="1987651" cy="691276"/>
      </dsp:txXfrm>
    </dsp:sp>
    <dsp:sp modelId="{60657788-FC95-4219-86CD-FC20BCDF92A1}">
      <dsp:nvSpPr>
        <dsp:cNvPr id="0" name=""/>
        <dsp:cNvSpPr/>
      </dsp:nvSpPr>
      <dsp:spPr>
        <a:xfrm>
          <a:off x="237626" y="806489"/>
          <a:ext cx="2693099" cy="691276"/>
        </a:xfrm>
        <a:prstGeom prst="roundRect">
          <a:avLst>
            <a:gd name="adj" fmla="val 10000"/>
          </a:avLst>
        </a:prstGeom>
        <a:solidFill>
          <a:schemeClr val="bg2">
            <a:lumMod val="5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 err="1" smtClean="0"/>
            <a:t>трудоизбыточная</a:t>
          </a:r>
          <a:endParaRPr lang="ru-RU" sz="1900" kern="1200" dirty="0"/>
        </a:p>
      </dsp:txBody>
      <dsp:txXfrm>
        <a:off x="237626" y="806489"/>
        <a:ext cx="2006142" cy="691276"/>
      </dsp:txXfrm>
    </dsp:sp>
    <dsp:sp modelId="{D6D91073-EA64-4EFE-890C-A79585295139}">
      <dsp:nvSpPr>
        <dsp:cNvPr id="0" name=""/>
        <dsp:cNvSpPr/>
      </dsp:nvSpPr>
      <dsp:spPr>
        <a:xfrm>
          <a:off x="475252" y="1612979"/>
          <a:ext cx="2693099" cy="691276"/>
        </a:xfrm>
        <a:prstGeom prst="roundRect">
          <a:avLst>
            <a:gd name="adj" fmla="val 10000"/>
          </a:avLst>
        </a:prstGeom>
        <a:solidFill>
          <a:schemeClr val="bg2">
            <a:lumMod val="5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 err="1" smtClean="0"/>
            <a:t>трудодефицитная</a:t>
          </a:r>
          <a:endParaRPr lang="ru-RU" sz="1900" kern="1200" dirty="0"/>
        </a:p>
      </dsp:txBody>
      <dsp:txXfrm>
        <a:off x="475252" y="1612979"/>
        <a:ext cx="2006142" cy="691276"/>
      </dsp:txXfrm>
    </dsp:sp>
    <dsp:sp modelId="{E148E70E-1E33-446C-8825-16010B744673}">
      <dsp:nvSpPr>
        <dsp:cNvPr id="0" name=""/>
        <dsp:cNvSpPr/>
      </dsp:nvSpPr>
      <dsp:spPr>
        <a:xfrm>
          <a:off x="2243769" y="524218"/>
          <a:ext cx="449329" cy="449329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000" kern="1200"/>
        </a:p>
      </dsp:txBody>
      <dsp:txXfrm>
        <a:off x="2243769" y="524218"/>
        <a:ext cx="449329" cy="449329"/>
      </dsp:txXfrm>
    </dsp:sp>
    <dsp:sp modelId="{18F6A970-288A-4C68-980C-3BB4A921891B}">
      <dsp:nvSpPr>
        <dsp:cNvPr id="0" name=""/>
        <dsp:cNvSpPr/>
      </dsp:nvSpPr>
      <dsp:spPr>
        <a:xfrm>
          <a:off x="2481395" y="1326099"/>
          <a:ext cx="449329" cy="449329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000" kern="1200"/>
        </a:p>
      </dsp:txBody>
      <dsp:txXfrm>
        <a:off x="2481395" y="1326099"/>
        <a:ext cx="449329" cy="449329"/>
      </dsp:txXfrm>
    </dsp:sp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6673B89E-6D3C-4688-9636-208F0367F79E}">
      <dsp:nvSpPr>
        <dsp:cNvPr id="0" name=""/>
        <dsp:cNvSpPr/>
      </dsp:nvSpPr>
      <dsp:spPr>
        <a:xfrm>
          <a:off x="0" y="13948"/>
          <a:ext cx="3168351" cy="1074060"/>
        </a:xfrm>
        <a:prstGeom prst="roundRect">
          <a:avLst/>
        </a:prstGeom>
        <a:solidFill>
          <a:schemeClr val="accent3">
            <a:lumMod val="60000"/>
            <a:lumOff val="4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700" kern="1200" dirty="0" smtClean="0"/>
            <a:t>Конъюнктура рынка труда</a:t>
          </a:r>
          <a:endParaRPr lang="ru-RU" sz="2700" kern="1200" dirty="0"/>
        </a:p>
      </dsp:txBody>
      <dsp:txXfrm>
        <a:off x="0" y="13948"/>
        <a:ext cx="3168351" cy="107406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>
            <a:lvl1pPr>
              <a:defRPr sz="1400"/>
            </a:lvl1pPr>
          </a:lstStyle>
          <a:p>
            <a:fld id="{F4352BC2-D6A9-4809-9B49-6B3B549FA957}" type="datetimeFigureOut">
              <a:rPr lang="ru-RU" smtClean="0"/>
              <a:pPr/>
              <a:t>07.10.2014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1216152" y="6355080"/>
            <a:ext cx="1219200" cy="365760"/>
          </a:xfrm>
        </p:spPr>
        <p:txBody>
          <a:bodyPr/>
          <a:lstStyle/>
          <a:p>
            <a:fld id="{1C185E45-1694-4919-962D-952B9A486D9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Прямоугольник 20"/>
          <p:cNvSpPr/>
          <p:nvPr/>
        </p:nvSpPr>
        <p:spPr>
          <a:xfrm>
            <a:off x="904875" y="3648075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3" name="Прямоугольник 32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Прямоугольник 21"/>
          <p:cNvSpPr/>
          <p:nvPr/>
        </p:nvSpPr>
        <p:spPr>
          <a:xfrm>
            <a:off x="904875" y="3648075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Прямоугольник 31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352BC2-D6A9-4809-9B49-6B3B549FA957}" type="datetimeFigureOut">
              <a:rPr lang="ru-RU" smtClean="0"/>
              <a:pPr/>
              <a:t>07.10.2014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85E45-1694-4919-962D-952B9A486D9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/>
          <a:p>
            <a:fld id="{F4352BC2-D6A9-4809-9B49-6B3B549FA957}" type="datetimeFigureOut">
              <a:rPr lang="ru-RU" smtClean="0"/>
              <a:pPr/>
              <a:t>07.10.2014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069848" y="6355080"/>
            <a:ext cx="1520952" cy="365760"/>
          </a:xfrm>
        </p:spPr>
        <p:txBody>
          <a:bodyPr/>
          <a:lstStyle/>
          <a:p>
            <a:fld id="{1C185E45-1694-4919-962D-952B9A486D9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914400" y="2819400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914400" y="2819400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352BC2-D6A9-4809-9B49-6B3B549FA957}" type="datetimeFigureOut">
              <a:rPr lang="ru-RU" smtClean="0"/>
              <a:pPr/>
              <a:t>07.10.2014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85E45-1694-4919-962D-952B9A486D9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352BC2-D6A9-4809-9B49-6B3B549FA957}" type="datetimeFigureOut">
              <a:rPr lang="ru-RU" smtClean="0"/>
              <a:pPr/>
              <a:t>07.10.2014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85E45-1694-4919-962D-952B9A486D9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352BC2-D6A9-4809-9B49-6B3B549FA957}" type="datetimeFigureOut">
              <a:rPr lang="ru-RU" smtClean="0"/>
              <a:pPr/>
              <a:t>07.10.2014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85E45-1694-4919-962D-952B9A486D9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Равнобедренный треугольник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352BC2-D6A9-4809-9B49-6B3B549FA957}" type="datetimeFigureOut">
              <a:rPr lang="ru-RU" smtClean="0"/>
              <a:pPr/>
              <a:t>07.10.2014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85E45-1694-4919-962D-952B9A486D9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Прямая соединительная линия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Равнобедренный треугольник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352BC2-D6A9-4809-9B49-6B3B549FA957}" type="datetimeFigureOut">
              <a:rPr lang="ru-RU" smtClean="0"/>
              <a:pPr/>
              <a:t>07.10.2014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85E45-1694-4919-962D-952B9A486D9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 rot="5400000">
            <a:off x="3160645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Равнобедренный треугольник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Содержимое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352BC2-D6A9-4809-9B49-6B3B549FA957}" type="datetimeFigureOut">
              <a:rPr lang="ru-RU" smtClean="0"/>
              <a:pPr/>
              <a:t>07.10.2014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85E45-1694-4919-962D-952B9A486D9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Равнобедренный треугольник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457200" y="500856"/>
            <a:ext cx="18288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352BC2-D6A9-4809-9B49-6B3B549FA957}" type="datetimeFigureOut">
              <a:rPr lang="ru-RU" smtClean="0"/>
              <a:pPr/>
              <a:t>07.10.2014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85E45-1694-4919-962D-952B9A486D9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352BC2-D6A9-4809-9B49-6B3B549FA957}" type="datetimeFigureOut">
              <a:rPr lang="ru-RU" smtClean="0"/>
              <a:pPr/>
              <a:t>07.10.2014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85E45-1694-4919-962D-952B9A486D9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Равнобедренный треугольник 7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5400000">
            <a:off x="3629607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F4352BC2-D6A9-4809-9B49-6B3B549FA957}" type="datetimeFigureOut">
              <a:rPr lang="ru-RU" smtClean="0"/>
              <a:pPr/>
              <a:t>07.10.2014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612648" y="6356350"/>
            <a:ext cx="19812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1C185E45-1694-4919-962D-952B9A486D9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8" name="Прямая соединительная линия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Прямая соединительная линия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Равнобедренный треугольник 9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66" r:id="rId2"/>
    <p:sldLayoutId id="2147483867" r:id="rId3"/>
    <p:sldLayoutId id="2147483868" r:id="rId4"/>
    <p:sldLayoutId id="2147483869" r:id="rId5"/>
    <p:sldLayoutId id="2147483870" r:id="rId6"/>
    <p:sldLayoutId id="2147483871" r:id="rId7"/>
    <p:sldLayoutId id="2147483872" r:id="rId8"/>
    <p:sldLayoutId id="2147483873" r:id="rId9"/>
    <p:sldLayoutId id="2147483874" r:id="rId10"/>
    <p:sldLayoutId id="2147483875" r:id="rId11"/>
  </p:sldLayoutIdLst>
  <p:txStyles>
    <p:titleStyle>
      <a:lvl1pPr algn="l" rtl="0" eaLnBrk="1" latinLnBrk="0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4.xml"/><Relationship Id="rId13" Type="http://schemas.openxmlformats.org/officeDocument/2006/relationships/diagramLayout" Target="../diagrams/layout5.xml"/><Relationship Id="rId3" Type="http://schemas.openxmlformats.org/officeDocument/2006/relationships/diagramLayout" Target="../diagrams/layout3.xml"/><Relationship Id="rId7" Type="http://schemas.openxmlformats.org/officeDocument/2006/relationships/diagramData" Target="../diagrams/data4.xml"/><Relationship Id="rId12" Type="http://schemas.openxmlformats.org/officeDocument/2006/relationships/diagramData" Target="../diagrams/data5.xml"/><Relationship Id="rId2" Type="http://schemas.openxmlformats.org/officeDocument/2006/relationships/diagramData" Target="../diagrams/data3.xml"/><Relationship Id="rId16" Type="http://schemas.microsoft.com/office/2007/relationships/diagramDrawing" Target="../diagrams/drawing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11" Type="http://schemas.microsoft.com/office/2007/relationships/diagramDrawing" Target="../diagrams/drawing4.xml"/><Relationship Id="rId5" Type="http://schemas.openxmlformats.org/officeDocument/2006/relationships/diagramColors" Target="../diagrams/colors3.xml"/><Relationship Id="rId15" Type="http://schemas.openxmlformats.org/officeDocument/2006/relationships/diagramColors" Target="../diagrams/colors5.xml"/><Relationship Id="rId10" Type="http://schemas.openxmlformats.org/officeDocument/2006/relationships/diagramColors" Target="../diagrams/colors4.xml"/><Relationship Id="rId4" Type="http://schemas.openxmlformats.org/officeDocument/2006/relationships/diagramQuickStyle" Target="../diagrams/quickStyle3.xml"/><Relationship Id="rId9" Type="http://schemas.openxmlformats.org/officeDocument/2006/relationships/diagramQuickStyle" Target="../diagrams/quickStyle4.xml"/><Relationship Id="rId14" Type="http://schemas.openxmlformats.org/officeDocument/2006/relationships/diagramQuickStyle" Target="../diagrams/quickStyl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1520" y="116632"/>
            <a:ext cx="4824536" cy="864095"/>
          </a:xfrm>
        </p:spPr>
        <p:txBody>
          <a:bodyPr/>
          <a:lstStyle/>
          <a:p>
            <a:pPr algn="ctr"/>
            <a:r>
              <a:rPr lang="ru-RU" sz="4800" b="1" dirty="0" smtClean="0"/>
              <a:t>Рынок труда</a:t>
            </a:r>
            <a:endParaRPr lang="ru-RU" sz="4800" b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91192" y="2996952"/>
            <a:ext cx="4640991" cy="3863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43874" y="1196752"/>
            <a:ext cx="2857500" cy="2609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721837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4000" dirty="0" smtClean="0">
                <a:solidFill>
                  <a:schemeClr val="accent2">
                    <a:lumMod val="75000"/>
                  </a:schemeClr>
                </a:solidFill>
              </a:rPr>
              <a:t>Особенности рынка труда</a:t>
            </a:r>
            <a:endParaRPr lang="ru-RU" sz="40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3600" dirty="0" smtClean="0">
                <a:solidFill>
                  <a:schemeClr val="accent6">
                    <a:lumMod val="75000"/>
                  </a:schemeClr>
                </a:solidFill>
              </a:rPr>
              <a:t>1. Взаимодействие рынка труда и рынка товаров.</a:t>
            </a:r>
          </a:p>
          <a:p>
            <a:pPr marL="0" indent="0">
              <a:buNone/>
            </a:pPr>
            <a:r>
              <a:rPr lang="ru-RU" sz="3600" dirty="0" smtClean="0">
                <a:solidFill>
                  <a:schemeClr val="accent6">
                    <a:lumMod val="75000"/>
                  </a:schemeClr>
                </a:solidFill>
              </a:rPr>
              <a:t>2. Специфика товара – «рабочая сила».</a:t>
            </a:r>
          </a:p>
          <a:p>
            <a:pPr marL="0" indent="0">
              <a:buNone/>
            </a:pPr>
            <a:r>
              <a:rPr lang="ru-RU" sz="3600" dirty="0" smtClean="0">
                <a:solidFill>
                  <a:schemeClr val="accent6">
                    <a:lumMod val="75000"/>
                  </a:schemeClr>
                </a:solidFill>
              </a:rPr>
              <a:t>3. Процесс обмена – в 3 сферах.</a:t>
            </a:r>
          </a:p>
          <a:p>
            <a:pPr marL="0" indent="0">
              <a:buNone/>
            </a:pPr>
            <a:endParaRPr lang="ru-RU" sz="3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57788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Структура рынка труда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xmlns="" val="954449403"/>
              </p:ext>
            </p:extLst>
          </p:nvPr>
        </p:nvGraphicFramePr>
        <p:xfrm>
          <a:off x="323528" y="1556792"/>
          <a:ext cx="8229600" cy="4876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974311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260648"/>
            <a:ext cx="7520940" cy="54864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субъекты рынка труда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xmlns="" val="3714581417"/>
              </p:ext>
            </p:extLst>
          </p:nvPr>
        </p:nvGraphicFramePr>
        <p:xfrm>
          <a:off x="457200" y="1219200"/>
          <a:ext cx="8229600" cy="49371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2251410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15074"/>
            <a:ext cx="7520940" cy="54864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Механизм рынка труда</a:t>
            </a:r>
            <a:endParaRPr lang="ru-RU" dirty="0"/>
          </a:p>
        </p:txBody>
      </p:sp>
      <p:graphicFrame>
        <p:nvGraphicFramePr>
          <p:cNvPr id="11" name="Схема 10"/>
          <p:cNvGraphicFramePr/>
          <p:nvPr>
            <p:extLst>
              <p:ext uri="{D42A27DB-BD31-4B8C-83A1-F6EECF244321}">
                <p14:modId xmlns:p14="http://schemas.microsoft.com/office/powerpoint/2010/main" xmlns="" val="2288756643"/>
              </p:ext>
            </p:extLst>
          </p:nvPr>
        </p:nvGraphicFramePr>
        <p:xfrm>
          <a:off x="251520" y="548680"/>
          <a:ext cx="4392488" cy="44240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14" name="Схема 13"/>
          <p:cNvGraphicFramePr/>
          <p:nvPr>
            <p:extLst>
              <p:ext uri="{D42A27DB-BD31-4B8C-83A1-F6EECF244321}">
                <p14:modId xmlns:p14="http://schemas.microsoft.com/office/powerpoint/2010/main" xmlns="" val="3959317086"/>
              </p:ext>
            </p:extLst>
          </p:nvPr>
        </p:nvGraphicFramePr>
        <p:xfrm>
          <a:off x="5724128" y="2636912"/>
          <a:ext cx="3168352" cy="23042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15" name="Правая фигурная скобка 14"/>
          <p:cNvSpPr/>
          <p:nvPr/>
        </p:nvSpPr>
        <p:spPr>
          <a:xfrm>
            <a:off x="4788024" y="692696"/>
            <a:ext cx="581780" cy="2160240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16" name="Схема 15"/>
          <p:cNvGraphicFramePr/>
          <p:nvPr>
            <p:extLst>
              <p:ext uri="{D42A27DB-BD31-4B8C-83A1-F6EECF244321}">
                <p14:modId xmlns:p14="http://schemas.microsoft.com/office/powerpoint/2010/main" xmlns="" val="809246081"/>
              </p:ext>
            </p:extLst>
          </p:nvPr>
        </p:nvGraphicFramePr>
        <p:xfrm>
          <a:off x="5580112" y="1124744"/>
          <a:ext cx="3168352" cy="10880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sp>
        <p:nvSpPr>
          <p:cNvPr id="17" name="Стрелка вниз 16"/>
          <p:cNvSpPr/>
          <p:nvPr/>
        </p:nvSpPr>
        <p:spPr>
          <a:xfrm>
            <a:off x="7065293" y="2196228"/>
            <a:ext cx="243473" cy="44068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447332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827584" y="116632"/>
            <a:ext cx="7520940" cy="54864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Примеры сегментации рынка труда</a:t>
            </a:r>
            <a:endParaRPr lang="ru-RU" dirty="0"/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762748730"/>
              </p:ext>
            </p:extLst>
          </p:nvPr>
        </p:nvGraphicFramePr>
        <p:xfrm>
          <a:off x="0" y="980728"/>
          <a:ext cx="8885435" cy="576347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03848"/>
                <a:gridCol w="5681587"/>
              </a:tblGrid>
              <a:tr h="250547">
                <a:tc>
                  <a:txBody>
                    <a:bodyPr/>
                    <a:lstStyle/>
                    <a:p>
                      <a:pPr algn="ctr"/>
                      <a:r>
                        <a:rPr lang="ru-RU" b="0" dirty="0" smtClean="0">
                          <a:solidFill>
                            <a:schemeClr val="tx1"/>
                          </a:solidFill>
                        </a:rPr>
                        <a:t>Признак сегментации</a:t>
                      </a:r>
                      <a:endParaRPr lang="ru-RU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Виды рынков труда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814278">
                <a:tc>
                  <a:txBody>
                    <a:bodyPr/>
                    <a:lstStyle/>
                    <a:p>
                      <a:r>
                        <a:rPr lang="ru-RU" dirty="0" smtClean="0"/>
                        <a:t>Уровень </a:t>
                      </a:r>
                      <a:endParaRPr lang="ru-RU" dirty="0"/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Международный</a:t>
                      </a:r>
                    </a:p>
                    <a:p>
                      <a:r>
                        <a:rPr lang="ru-RU" dirty="0" smtClean="0"/>
                        <a:t>Национальный</a:t>
                      </a:r>
                    </a:p>
                    <a:p>
                      <a:r>
                        <a:rPr lang="ru-RU" dirty="0" smtClean="0"/>
                        <a:t>Региональный</a:t>
                      </a:r>
                      <a:r>
                        <a:rPr lang="ru-RU" baseline="0" dirty="0" smtClean="0"/>
                        <a:t> </a:t>
                      </a:r>
                    </a:p>
                    <a:p>
                      <a:r>
                        <a:rPr lang="ru-RU" baseline="0" dirty="0" smtClean="0"/>
                        <a:t>Локальный</a:t>
                      </a:r>
                      <a:endParaRPr lang="ru-RU" dirty="0"/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814278">
                <a:tc>
                  <a:txBody>
                    <a:bodyPr/>
                    <a:lstStyle/>
                    <a:p>
                      <a:r>
                        <a:rPr lang="ru-RU" dirty="0" smtClean="0"/>
                        <a:t>Социально-демографический</a:t>
                      </a:r>
                      <a:endParaRPr lang="ru-RU" dirty="0"/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Рынок женского</a:t>
                      </a:r>
                      <a:r>
                        <a:rPr lang="ru-RU" baseline="0" dirty="0" smtClean="0"/>
                        <a:t> труда</a:t>
                      </a:r>
                    </a:p>
                    <a:p>
                      <a:r>
                        <a:rPr lang="ru-RU" baseline="0" dirty="0" smtClean="0"/>
                        <a:t>Рынок труда молодежи</a:t>
                      </a:r>
                    </a:p>
                    <a:p>
                      <a:r>
                        <a:rPr lang="ru-RU" baseline="0" dirty="0" smtClean="0"/>
                        <a:t>Рынок труда инвалидов</a:t>
                      </a:r>
                    </a:p>
                    <a:p>
                      <a:r>
                        <a:rPr lang="ru-RU" baseline="0" dirty="0" smtClean="0"/>
                        <a:t>Рынок труда пожилых людей</a:t>
                      </a:r>
                      <a:endParaRPr lang="ru-RU" dirty="0"/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438458">
                <a:tc>
                  <a:txBody>
                    <a:bodyPr/>
                    <a:lstStyle/>
                    <a:p>
                      <a:r>
                        <a:rPr lang="ru-RU" dirty="0" smtClean="0"/>
                        <a:t>Профессионально-отраслевой</a:t>
                      </a:r>
                      <a:endParaRPr lang="ru-RU" dirty="0"/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Рынок труда строителей</a:t>
                      </a:r>
                    </a:p>
                    <a:p>
                      <a:r>
                        <a:rPr lang="ru-RU" dirty="0" smtClean="0"/>
                        <a:t>Рынок</a:t>
                      </a:r>
                      <a:r>
                        <a:rPr lang="ru-RU" baseline="0" dirty="0" smtClean="0"/>
                        <a:t> труда врачей…</a:t>
                      </a:r>
                      <a:endParaRPr lang="ru-RU" dirty="0"/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1190099">
                <a:tc>
                  <a:txBody>
                    <a:bodyPr/>
                    <a:lstStyle/>
                    <a:p>
                      <a:r>
                        <a:rPr lang="ru-RU" dirty="0" smtClean="0"/>
                        <a:t>Квалификационный</a:t>
                      </a:r>
                      <a:endParaRPr lang="ru-RU" dirty="0"/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Рынок высококвалифицированного труда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Рынок квалифицированного труда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Рынок неквалифицированного труда</a:t>
                      </a:r>
                    </a:p>
                    <a:p>
                      <a:endParaRPr lang="ru-RU" dirty="0"/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1190099">
                <a:tc>
                  <a:txBody>
                    <a:bodyPr/>
                    <a:lstStyle/>
                    <a:p>
                      <a:r>
                        <a:rPr lang="ru-RU" dirty="0" smtClean="0"/>
                        <a:t>Качество рабочих мест</a:t>
                      </a:r>
                      <a:endParaRPr lang="ru-RU" dirty="0"/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Первичный рынок</a:t>
                      </a:r>
                      <a:r>
                        <a:rPr lang="ru-RU" baseline="0" dirty="0" smtClean="0"/>
                        <a:t> труда (</a:t>
                      </a:r>
                      <a:r>
                        <a:rPr lang="ru-RU" baseline="0" dirty="0" err="1" smtClean="0"/>
                        <a:t>квалиф</a:t>
                      </a:r>
                      <a:r>
                        <a:rPr lang="ru-RU" baseline="0" dirty="0" smtClean="0"/>
                        <a:t>. труд, высокая оплата, стабильная занятость..)</a:t>
                      </a:r>
                    </a:p>
                    <a:p>
                      <a:r>
                        <a:rPr lang="ru-RU" baseline="0" dirty="0" smtClean="0"/>
                        <a:t>Вторичный рынок труда (</a:t>
                      </a:r>
                      <a:r>
                        <a:rPr lang="ru-RU" baseline="0" dirty="0" err="1" smtClean="0"/>
                        <a:t>неквалиф</a:t>
                      </a:r>
                      <a:r>
                        <a:rPr lang="ru-RU" baseline="0" dirty="0" smtClean="0"/>
                        <a:t>. труд, низкая оплата, нестабильная занятость)</a:t>
                      </a:r>
                      <a:endParaRPr lang="ru-RU" dirty="0"/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811504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чальная">
  <a:themeElements>
    <a:clrScheme name="Начальная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Начальная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Начальная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509</TotalTime>
  <Words>155</Words>
  <Application>Microsoft Office PowerPoint</Application>
  <PresentationFormat>Экран (4:3)</PresentationFormat>
  <Paragraphs>49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Начальная</vt:lpstr>
      <vt:lpstr>Рынок труда</vt:lpstr>
      <vt:lpstr>Особенности рынка труда</vt:lpstr>
      <vt:lpstr>Структура рынка труда</vt:lpstr>
      <vt:lpstr>субъекты рынка труда</vt:lpstr>
      <vt:lpstr>Механизм рынка труда</vt:lpstr>
      <vt:lpstr>Примеры сегментации рынка труда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Рынок труда</dc:title>
  <dc:creator>xXx</dc:creator>
  <cp:lastModifiedBy>Преподаватель</cp:lastModifiedBy>
  <cp:revision>13</cp:revision>
  <dcterms:created xsi:type="dcterms:W3CDTF">2014-10-06T12:05:21Z</dcterms:created>
  <dcterms:modified xsi:type="dcterms:W3CDTF">2014-10-07T02:59:19Z</dcterms:modified>
</cp:coreProperties>
</file>